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5" r:id="rId2"/>
  </p:sldMasterIdLst>
  <p:notesMasterIdLst>
    <p:notesMasterId r:id="rId15"/>
  </p:notesMasterIdLst>
  <p:handoutMasterIdLst>
    <p:handoutMasterId r:id="rId16"/>
  </p:handoutMasterIdLst>
  <p:sldIdLst>
    <p:sldId id="257" r:id="rId3"/>
    <p:sldId id="258" r:id="rId4"/>
    <p:sldId id="285" r:id="rId5"/>
    <p:sldId id="288" r:id="rId6"/>
    <p:sldId id="302" r:id="rId7"/>
    <p:sldId id="287" r:id="rId8"/>
    <p:sldId id="305" r:id="rId9"/>
    <p:sldId id="262" r:id="rId10"/>
    <p:sldId id="295" r:id="rId11"/>
    <p:sldId id="303" r:id="rId12"/>
    <p:sldId id="294" r:id="rId13"/>
    <p:sldId id="304" r:id="rId14"/>
  </p:sldIdLst>
  <p:sldSz cx="9144000" cy="6858000" type="screen4x3"/>
  <p:notesSz cx="6797675" cy="9926638"/>
  <p:defaultTextStyle>
    <a:defPPr>
      <a:defRPr lang="fr-FR"/>
    </a:defPPr>
    <a:lvl1pPr algn="l" rtl="0" fontAlgn="base">
      <a:spcBef>
        <a:spcPct val="0"/>
      </a:spcBef>
      <a:spcAft>
        <a:spcPct val="0"/>
      </a:spcAft>
      <a:defRPr kern="1200">
        <a:solidFill>
          <a:schemeClr val="tx1"/>
        </a:solidFill>
        <a:latin typeface="Arial" charset="0"/>
        <a:ea typeface="ＭＳ Ｐゴシック" pitchFamily="34" charset="-128"/>
        <a:cs typeface="Arial" charset="0"/>
      </a:defRPr>
    </a:lvl1pPr>
    <a:lvl2pPr marL="457200" algn="l" rtl="0" fontAlgn="base">
      <a:spcBef>
        <a:spcPct val="0"/>
      </a:spcBef>
      <a:spcAft>
        <a:spcPct val="0"/>
      </a:spcAft>
      <a:defRPr kern="1200">
        <a:solidFill>
          <a:schemeClr val="tx1"/>
        </a:solidFill>
        <a:latin typeface="Arial" charset="0"/>
        <a:ea typeface="ＭＳ Ｐゴシック" pitchFamily="34" charset="-128"/>
        <a:cs typeface="Arial" charset="0"/>
      </a:defRPr>
    </a:lvl2pPr>
    <a:lvl3pPr marL="914400" algn="l" rtl="0" fontAlgn="base">
      <a:spcBef>
        <a:spcPct val="0"/>
      </a:spcBef>
      <a:spcAft>
        <a:spcPct val="0"/>
      </a:spcAft>
      <a:defRPr kern="1200">
        <a:solidFill>
          <a:schemeClr val="tx1"/>
        </a:solidFill>
        <a:latin typeface="Arial" charset="0"/>
        <a:ea typeface="ＭＳ Ｐゴシック" pitchFamily="34" charset="-128"/>
        <a:cs typeface="Arial" charset="0"/>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Arial" charset="0"/>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Arial" charset="0"/>
      </a:defRPr>
    </a:lvl5pPr>
    <a:lvl6pPr marL="2286000" algn="l" defTabSz="914400" rtl="0" eaLnBrk="1" latinLnBrk="0" hangingPunct="1">
      <a:defRPr kern="1200">
        <a:solidFill>
          <a:schemeClr val="tx1"/>
        </a:solidFill>
        <a:latin typeface="Arial" charset="0"/>
        <a:ea typeface="ＭＳ Ｐゴシック" pitchFamily="34" charset="-128"/>
        <a:cs typeface="Arial" charset="0"/>
      </a:defRPr>
    </a:lvl6pPr>
    <a:lvl7pPr marL="2743200" algn="l" defTabSz="914400" rtl="0" eaLnBrk="1" latinLnBrk="0" hangingPunct="1">
      <a:defRPr kern="1200">
        <a:solidFill>
          <a:schemeClr val="tx1"/>
        </a:solidFill>
        <a:latin typeface="Arial" charset="0"/>
        <a:ea typeface="ＭＳ Ｐゴシック" pitchFamily="34" charset="-128"/>
        <a:cs typeface="Arial" charset="0"/>
      </a:defRPr>
    </a:lvl7pPr>
    <a:lvl8pPr marL="3200400" algn="l" defTabSz="914400" rtl="0" eaLnBrk="1" latinLnBrk="0" hangingPunct="1">
      <a:defRPr kern="1200">
        <a:solidFill>
          <a:schemeClr val="tx1"/>
        </a:solidFill>
        <a:latin typeface="Arial" charset="0"/>
        <a:ea typeface="ＭＳ Ｐゴシック" pitchFamily="34" charset="-128"/>
        <a:cs typeface="Arial" charset="0"/>
      </a:defRPr>
    </a:lvl8pPr>
    <a:lvl9pPr marL="3657600" algn="l" defTabSz="914400" rtl="0" eaLnBrk="1" latinLnBrk="0" hangingPunct="1">
      <a:defRPr kern="1200">
        <a:solidFill>
          <a:schemeClr val="tx1"/>
        </a:solidFill>
        <a:latin typeface="Arial" charset="0"/>
        <a:ea typeface="ＭＳ Ｐゴシック" pitchFamily="34" charset="-128"/>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A403"/>
    <a:srgbClr val="A3A62A"/>
    <a:srgbClr val="D9A687"/>
    <a:srgbClr val="F6F6F6"/>
    <a:srgbClr val="7DC9B0"/>
    <a:srgbClr val="0094C8"/>
    <a:srgbClr val="E36BA7"/>
    <a:srgbClr val="F0ACCE"/>
    <a:srgbClr val="ED9DC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888" autoAdjust="0"/>
  </p:normalViewPr>
  <p:slideViewPr>
    <p:cSldViewPr>
      <p:cViewPr varScale="1">
        <p:scale>
          <a:sx n="69" d="100"/>
          <a:sy n="69" d="100"/>
        </p:scale>
        <p:origin x="-990" y="-102"/>
      </p:cViewPr>
      <p:guideLst>
        <p:guide orient="horz" pos="2160"/>
        <p:guide pos="2880"/>
      </p:guideLst>
    </p:cSldViewPr>
  </p:slideViewPr>
  <p:notesTextViewPr>
    <p:cViewPr>
      <p:scale>
        <a:sx n="1" d="1"/>
        <a:sy n="1" d="1"/>
      </p:scale>
      <p:origin x="0" y="0"/>
    </p:cViewPr>
  </p:notesTextViewPr>
  <p:notesViewPr>
    <p:cSldViewPr>
      <p:cViewPr varScale="1">
        <p:scale>
          <a:sx n="74" d="100"/>
          <a:sy n="74" d="100"/>
        </p:scale>
        <p:origin x="-3210" y="-90"/>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7C33AF89-13BB-4816-85EA-4A1A797E1659}" type="datetimeFigureOut">
              <a:rPr lang="fr-FR" smtClean="0"/>
              <a:t>27/08/2015</a:t>
            </a:fld>
            <a:endParaRPr lang="fr-FR"/>
          </a:p>
        </p:txBody>
      </p:sp>
      <p:sp>
        <p:nvSpPr>
          <p:cNvPr id="4" name="Espace réservé du pied de page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12894324-E739-4F5A-A5AD-4A4391DD7524}" type="slidenum">
              <a:rPr lang="fr-FR" smtClean="0"/>
              <a:t>‹N°›</a:t>
            </a:fld>
            <a:endParaRPr lang="fr-FR"/>
          </a:p>
        </p:txBody>
      </p:sp>
    </p:spTree>
    <p:extLst>
      <p:ext uri="{BB962C8B-B14F-4D97-AF65-F5344CB8AC3E}">
        <p14:creationId xmlns:p14="http://schemas.microsoft.com/office/powerpoint/2010/main" val="18500726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fr-FR"/>
          </a:p>
        </p:txBody>
      </p:sp>
      <p:sp>
        <p:nvSpPr>
          <p:cNvPr id="3" name="Espace réservé de la date 2"/>
          <p:cNvSpPr>
            <a:spLocks noGrp="1"/>
          </p:cNvSpPr>
          <p:nvPr>
            <p:ph type="dt"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D80DFFA7-D311-4C04-891B-1275E432F7EC}" type="datetimeFigureOut">
              <a:rPr lang="fr-FR"/>
              <a:pPr>
                <a:defRPr/>
              </a:pPr>
              <a:t>27/08/2015</a:t>
            </a:fld>
            <a:endParaRPr 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Espace réservé des commentaires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fr-FR" noProof="0" smtClean="0"/>
              <a:t>Modifiez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FR" noProof="0"/>
          </a:p>
        </p:txBody>
      </p:sp>
      <p:sp>
        <p:nvSpPr>
          <p:cNvPr id="6" name="Espace réservé du pied de page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fr-FR"/>
          </a:p>
        </p:txBody>
      </p:sp>
      <p:sp>
        <p:nvSpPr>
          <p:cNvPr id="7" name="Espace réservé du numéro de diapositive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6EF0D9A2-AFB5-4A74-A08D-AF944EB8AC25}" type="slidenum">
              <a:rPr lang="fr-FR"/>
              <a:pPr>
                <a:defRPr/>
              </a:pPr>
              <a:t>‹N°›</a:t>
            </a:fld>
            <a:endParaRPr lang="fr-FR"/>
          </a:p>
        </p:txBody>
      </p:sp>
    </p:spTree>
    <p:extLst>
      <p:ext uri="{BB962C8B-B14F-4D97-AF65-F5344CB8AC3E}">
        <p14:creationId xmlns:p14="http://schemas.microsoft.com/office/powerpoint/2010/main" val="33272404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854130C-80DC-46AB-BC55-4B19736C9C8E}" type="slidenum">
              <a:rPr lang="fr-FR" smtClean="0">
                <a:solidFill>
                  <a:srgbClr val="000000"/>
                </a:solidFill>
                <a:latin typeface="Arial" charset="0"/>
                <a:ea typeface="ＭＳ Ｐゴシック" pitchFamily="34" charset="-128"/>
              </a:rPr>
              <a:pPr fontAlgn="base">
                <a:spcBef>
                  <a:spcPct val="0"/>
                </a:spcBef>
                <a:spcAft>
                  <a:spcPct val="0"/>
                </a:spcAft>
              </a:pPr>
              <a:t>1</a:t>
            </a:fld>
            <a:endParaRPr lang="fr-FR" smtClean="0">
              <a:solidFill>
                <a:srgbClr val="000000"/>
              </a:solidFill>
              <a:latin typeface="Arial" charset="0"/>
              <a:ea typeface="ＭＳ Ｐゴシック" pitchFamily="34" charset="-128"/>
            </a:endParaRPr>
          </a:p>
        </p:txBody>
      </p:sp>
      <p:sp>
        <p:nvSpPr>
          <p:cNvPr id="16386" name="Rectangle 2"/>
          <p:cNvSpPr>
            <a:spLocks noGrp="1" noRot="1" noChangeAspect="1" noChangeArrowheads="1" noTextEdit="1"/>
          </p:cNvSpPr>
          <p:nvPr>
            <p:ph type="sldImg"/>
          </p:nvPr>
        </p:nvSpPr>
        <p:spPr bwMode="auto">
          <a:xfrm>
            <a:off x="920750" y="746125"/>
            <a:ext cx="4959350" cy="3719513"/>
          </a:xfrm>
          <a:noFill/>
          <a:ln>
            <a:solidFill>
              <a:srgbClr val="000000"/>
            </a:solidFill>
            <a:miter lim="800000"/>
            <a:headEnd/>
            <a:tailEnd/>
          </a:ln>
        </p:spPr>
      </p:sp>
      <p:sp>
        <p:nvSpPr>
          <p:cNvPr id="16387" name="Rectangle 3"/>
          <p:cNvSpPr>
            <a:spLocks noGrp="1" noChangeArrowheads="1"/>
          </p:cNvSpPr>
          <p:nvPr>
            <p:ph type="body" idx="1"/>
          </p:nvPr>
        </p:nvSpPr>
        <p:spPr bwMode="auto">
          <a:xfrm>
            <a:off x="906463" y="4716463"/>
            <a:ext cx="4984750" cy="4464050"/>
          </a:xfrm>
          <a:noFill/>
        </p:spPr>
        <p:txBody>
          <a:bodyPr wrap="square" lIns="92688" tIns="46344" rIns="92688" bIns="46344" numCol="1" anchor="t" anchorCtr="0" compatLnSpc="1">
            <a:prstTxWarp prst="textNoShape">
              <a:avLst/>
            </a:prstTxWarp>
          </a:bodyPr>
          <a:lstStyle/>
          <a:p>
            <a:pPr eaLnBrk="1" hangingPunct="1">
              <a:spcBef>
                <a:spcPct val="0"/>
              </a:spcBef>
            </a:pPr>
            <a:r>
              <a:rPr lang="fr-FR" altLang="fr-FR" dirty="0" smtClean="0"/>
              <a:t>En bas de page, des </a:t>
            </a:r>
            <a:r>
              <a:rPr lang="fr-FR" altLang="fr-FR" b="1" i="1" dirty="0" smtClean="0">
                <a:solidFill>
                  <a:schemeClr val="accent1">
                    <a:lumMod val="50000"/>
                  </a:schemeClr>
                </a:solidFill>
              </a:rPr>
              <a:t>liens</a:t>
            </a:r>
            <a:r>
              <a:rPr lang="fr-FR" altLang="fr-FR" b="0" i="0" dirty="0" smtClean="0">
                <a:solidFill>
                  <a:schemeClr val="tx1"/>
                </a:solidFill>
              </a:rPr>
              <a:t> renvoient vers les documents cités.</a:t>
            </a:r>
          </a:p>
          <a:p>
            <a:pPr eaLnBrk="1" hangingPunct="1">
              <a:spcBef>
                <a:spcPct val="0"/>
              </a:spcBef>
            </a:pPr>
            <a:r>
              <a:rPr lang="fr-FR" altLang="fr-FR" b="0" i="0" dirty="0" smtClean="0">
                <a:solidFill>
                  <a:schemeClr val="tx1"/>
                </a:solidFill>
              </a:rPr>
              <a:t>Les infographies et pages de présentation sur les sites </a:t>
            </a:r>
            <a:r>
              <a:rPr lang="fr-FR" altLang="fr-FR" b="0" i="0" dirty="0" err="1" smtClean="0">
                <a:solidFill>
                  <a:schemeClr val="tx1"/>
                </a:solidFill>
              </a:rPr>
              <a:t>eduscol</a:t>
            </a:r>
            <a:r>
              <a:rPr lang="fr-FR" altLang="fr-FR" b="0" i="0" dirty="0" smtClean="0">
                <a:solidFill>
                  <a:schemeClr val="tx1"/>
                </a:solidFill>
              </a:rPr>
              <a:t> et </a:t>
            </a:r>
            <a:r>
              <a:rPr lang="fr-FR" altLang="fr-FR" b="0" i="0" dirty="0" err="1" smtClean="0">
                <a:solidFill>
                  <a:schemeClr val="tx1"/>
                </a:solidFill>
              </a:rPr>
              <a:t>education.gouv</a:t>
            </a:r>
            <a:r>
              <a:rPr lang="fr-FR" altLang="fr-FR" b="0" i="0" dirty="0" smtClean="0">
                <a:solidFill>
                  <a:schemeClr val="tx1"/>
                </a:solidFill>
              </a:rPr>
              <a:t> sont citées dans les commentaires.</a:t>
            </a:r>
            <a:endParaRPr lang="fr-FR" altLang="fr-FR" dirty="0" smtClean="0">
              <a:solidFill>
                <a:schemeClr val="tx1"/>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En préparation</a:t>
            </a:r>
            <a:r>
              <a:rPr lang="fr-FR" baseline="0" dirty="0" smtClean="0"/>
              <a:t> de la rentrée 2016, le conseil pédagogique formulera des propositions sur l’organisation pédagogique des programmes de cycles et sur la répartition de la dotation horaire supplémentaire.</a:t>
            </a:r>
          </a:p>
          <a:p>
            <a:r>
              <a:rPr lang="fr-FR" baseline="0" dirty="0" smtClean="0"/>
              <a:t>Le conseil de classe assurera à compter de la rentrée 2016 </a:t>
            </a:r>
            <a:r>
              <a:rPr lang="fr-FR" baseline="0" smtClean="0"/>
              <a:t>le suivi </a:t>
            </a:r>
            <a:r>
              <a:rPr lang="fr-FR" altLang="fr-FR" smtClean="0">
                <a:latin typeface="Calibri" pitchFamily="34" charset="0"/>
                <a:cs typeface="Calibri" pitchFamily="34" charset="0"/>
              </a:rPr>
              <a:t>des acquis des élèves tout au long du cycle et leur évaluation progressive.</a:t>
            </a:r>
            <a:endParaRPr lang="fr-FR" dirty="0"/>
          </a:p>
        </p:txBody>
      </p:sp>
      <p:sp>
        <p:nvSpPr>
          <p:cNvPr id="4" name="Espace réservé du numéro de diapositive 3"/>
          <p:cNvSpPr>
            <a:spLocks noGrp="1"/>
          </p:cNvSpPr>
          <p:nvPr>
            <p:ph type="sldNum" sz="quarter" idx="10"/>
          </p:nvPr>
        </p:nvSpPr>
        <p:spPr/>
        <p:txBody>
          <a:bodyPr/>
          <a:lstStyle/>
          <a:p>
            <a:pPr>
              <a:defRPr/>
            </a:pPr>
            <a:fld id="{6EF0D9A2-AFB5-4A74-A08D-AF944EB8AC25}" type="slidenum">
              <a:rPr lang="fr-FR" smtClean="0"/>
              <a:pPr>
                <a:defRPr/>
              </a:pPr>
              <a:t>10</a:t>
            </a:fld>
            <a:endParaRPr lang="fr-FR"/>
          </a:p>
        </p:txBody>
      </p:sp>
    </p:spTree>
    <p:extLst>
      <p:ext uri="{BB962C8B-B14F-4D97-AF65-F5344CB8AC3E}">
        <p14:creationId xmlns:p14="http://schemas.microsoft.com/office/powerpoint/2010/main" val="25975973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Écrans : capacités non maitrisées</a:t>
            </a:r>
            <a:r>
              <a:rPr lang="fr-FR" baseline="0" dirty="0" smtClean="0"/>
              <a:t> qui gênent l’expression d’autres savoir-faire. Par exemple un élève qui ne répond pas à une question peut ne pas trouver la réponse, mais peut aussi ne pas savoir l’exprimer ; un QCM, avec des distracteurs convenablement choisis, pourra montrer si l’élève suit le raisonnement qui mène à la bonne réponse, sans la lui faire rédiger. Il faut pour travailler en ce sens savoir exactement ce que l’on veut évaluer.</a:t>
            </a:r>
            <a:endParaRPr lang="fr-FR" dirty="0"/>
          </a:p>
        </p:txBody>
      </p:sp>
      <p:sp>
        <p:nvSpPr>
          <p:cNvPr id="4" name="Espace réservé du numéro de diapositive 3"/>
          <p:cNvSpPr>
            <a:spLocks noGrp="1"/>
          </p:cNvSpPr>
          <p:nvPr>
            <p:ph type="sldNum" sz="quarter" idx="10"/>
          </p:nvPr>
        </p:nvSpPr>
        <p:spPr/>
        <p:txBody>
          <a:bodyPr/>
          <a:lstStyle/>
          <a:p>
            <a:pPr>
              <a:defRPr/>
            </a:pPr>
            <a:fld id="{6EF0D9A2-AFB5-4A74-A08D-AF944EB8AC25}" type="slidenum">
              <a:rPr lang="fr-FR" smtClean="0"/>
              <a:pPr>
                <a:defRPr/>
              </a:pPr>
              <a:t>11</a:t>
            </a:fld>
            <a:endParaRPr lang="fr-FR"/>
          </a:p>
        </p:txBody>
      </p:sp>
    </p:spTree>
    <p:extLst>
      <p:ext uri="{BB962C8B-B14F-4D97-AF65-F5344CB8AC3E}">
        <p14:creationId xmlns:p14="http://schemas.microsoft.com/office/powerpoint/2010/main" val="30683735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Espace réservé de l'image des diapositives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4"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FR" sz="1100" dirty="0" smtClean="0"/>
              <a:t>Il est important de dire ou rappeler que la refondation de l’éducation prioritaire est d’abord et avant tout pédagogique : le référentiel de l’éducation prioritaire  est un document de référence pour l’ensemble des acteurs qui y exercent, qu’il est nourri de l’expertise des  acteurs eux-mêmes et des apports de la recherche. La pondération (et son équivalent dans le 1</a:t>
            </a:r>
            <a:r>
              <a:rPr lang="fr-FR" sz="1100" baseline="30000" dirty="0" smtClean="0"/>
              <a:t>er</a:t>
            </a:r>
            <a:r>
              <a:rPr lang="fr-FR" sz="1100" dirty="0" smtClean="0"/>
              <a:t> degré : les 18 demi-journées remplacées) répond à la nécessité pour les personnels de disposer de temps pour travailler ensemble, développer en cohérence des pratiques adaptées aux besoins des élèves. Le site national de l’éducation prioritaire permet d’accéder aux informations nécessaires et utiles (textes officiels) ainsi que des ressources pédagogiques organisées autour du référentiel (https://www.reseau-canope.fr/education-prioritaire/accueil.html)</a:t>
            </a:r>
          </a:p>
        </p:txBody>
      </p:sp>
      <p:sp>
        <p:nvSpPr>
          <p:cNvPr id="4" name="Espace réservé du numéro de diapositive 3"/>
          <p:cNvSpPr>
            <a:spLocks noGrp="1"/>
          </p:cNvSpPr>
          <p:nvPr>
            <p:ph type="sldNum" sz="quarter" idx="5"/>
          </p:nvPr>
        </p:nvSpPr>
        <p:spPr/>
        <p:txBody>
          <a:bodyPr/>
          <a:lstStyle/>
          <a:p>
            <a:pPr>
              <a:defRPr/>
            </a:pPr>
            <a:fld id="{F4D65575-29DA-4EBC-8981-F8573BD56CE0}" type="slidenum">
              <a:rPr lang="fr-FR" smtClean="0"/>
              <a:pPr>
                <a:defRPr/>
              </a:pPr>
              <a:t>12</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Il est important d’insister sur le fait qu’il n’y a pas d’autres changements pour les élèves que l’EMC et les parcours.</a:t>
            </a:r>
          </a:p>
          <a:p>
            <a:r>
              <a:rPr lang="fr-FR" dirty="0" smtClean="0"/>
              <a:t>Cycles, socle,</a:t>
            </a:r>
            <a:r>
              <a:rPr lang="fr-FR" baseline="0" dirty="0" smtClean="0"/>
              <a:t> programmes changeront à la rentrée 2016 mais il va falloir préparer cette future rentrée, marquée par ces importants changements, pendant l’année scolaire 2015-2016.</a:t>
            </a:r>
          </a:p>
          <a:p>
            <a:r>
              <a:rPr lang="fr-FR" baseline="0" dirty="0" smtClean="0"/>
              <a:t>Le </a:t>
            </a:r>
            <a:r>
              <a:rPr lang="fr-FR" sz="1200" b="1" baseline="0" dirty="0" smtClean="0">
                <a:solidFill>
                  <a:srgbClr val="FF0000"/>
                </a:solidFill>
              </a:rPr>
              <a:t>parcours </a:t>
            </a:r>
            <a:r>
              <a:rPr lang="fr-FR" sz="1200" b="1" baseline="0" dirty="0" smtClean="0">
                <a:solidFill>
                  <a:srgbClr val="FF0000"/>
                </a:solidFill>
              </a:rPr>
              <a:t>de santé</a:t>
            </a:r>
            <a:r>
              <a:rPr lang="fr-FR" baseline="0" dirty="0" smtClean="0"/>
              <a:t> sera mis en place dans le courant de l’année mais les textes ne sont pas encore publiés : il n’y a donc pas de diapositive pour le présenter mais il faut se tenir prêt.</a:t>
            </a:r>
            <a:endParaRPr lang="fr-FR" dirty="0"/>
          </a:p>
        </p:txBody>
      </p:sp>
      <p:sp>
        <p:nvSpPr>
          <p:cNvPr id="4" name="Espace réservé du numéro de diapositive 3"/>
          <p:cNvSpPr>
            <a:spLocks noGrp="1"/>
          </p:cNvSpPr>
          <p:nvPr>
            <p:ph type="sldNum" sz="quarter" idx="10"/>
          </p:nvPr>
        </p:nvSpPr>
        <p:spPr/>
        <p:txBody>
          <a:bodyPr/>
          <a:lstStyle/>
          <a:p>
            <a:pPr>
              <a:defRPr/>
            </a:pPr>
            <a:fld id="{6EF0D9A2-AFB5-4A74-A08D-AF944EB8AC25}" type="slidenum">
              <a:rPr lang="fr-FR" smtClean="0"/>
              <a:pPr>
                <a:defRPr/>
              </a:pPr>
              <a:t>2</a:t>
            </a:fld>
            <a:endParaRPr lang="fr-FR"/>
          </a:p>
        </p:txBody>
      </p:sp>
    </p:spTree>
    <p:extLst>
      <p:ext uri="{BB962C8B-B14F-4D97-AF65-F5344CB8AC3E}">
        <p14:creationId xmlns:p14="http://schemas.microsoft.com/office/powerpoint/2010/main" val="32176120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Le guide pour la mise en œuvre du PEAC reste d’actualité</a:t>
            </a:r>
            <a:r>
              <a:rPr lang="fr-FR" baseline="0" dirty="0" smtClean="0"/>
              <a:t> (http://cache.media.education.gouv.fr/file/12_Decembre/43/1/Guide-parcours-EAC_288431.pdf).</a:t>
            </a:r>
            <a:endParaRPr lang="fr-FR" dirty="0" smtClean="0"/>
          </a:p>
          <a:p>
            <a:r>
              <a:rPr lang="fr-FR" dirty="0" smtClean="0"/>
              <a:t>Le programme d’EMC portant sur 3 ans (programme de cycle), les thématiques sur lesquelles portera l’épreuve d’EMC au DNB seront précisées</a:t>
            </a:r>
            <a:r>
              <a:rPr lang="fr-FR" baseline="0" dirty="0" smtClean="0"/>
              <a:t> dans une note de service à venir.</a:t>
            </a:r>
            <a:endParaRPr lang="fr-FR" dirty="0"/>
          </a:p>
        </p:txBody>
      </p:sp>
      <p:sp>
        <p:nvSpPr>
          <p:cNvPr id="4" name="Espace réservé du numéro de diapositive 3"/>
          <p:cNvSpPr>
            <a:spLocks noGrp="1"/>
          </p:cNvSpPr>
          <p:nvPr>
            <p:ph type="sldNum" sz="quarter" idx="10"/>
          </p:nvPr>
        </p:nvSpPr>
        <p:spPr/>
        <p:txBody>
          <a:bodyPr/>
          <a:lstStyle/>
          <a:p>
            <a:pPr>
              <a:defRPr/>
            </a:pPr>
            <a:fld id="{6EF0D9A2-AFB5-4A74-A08D-AF944EB8AC25}" type="slidenum">
              <a:rPr lang="fr-FR" smtClean="0"/>
              <a:pPr>
                <a:defRPr/>
              </a:pPr>
              <a:t>3</a:t>
            </a:fld>
            <a:endParaRPr lang="fr-FR"/>
          </a:p>
        </p:txBody>
      </p:sp>
    </p:spTree>
    <p:extLst>
      <p:ext uri="{BB962C8B-B14F-4D97-AF65-F5344CB8AC3E}">
        <p14:creationId xmlns:p14="http://schemas.microsoft.com/office/powerpoint/2010/main" val="13458930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Présentation sur </a:t>
            </a:r>
            <a:r>
              <a:rPr lang="fr-FR" dirty="0" err="1" smtClean="0"/>
              <a:t>education.gouv</a:t>
            </a:r>
            <a:r>
              <a:rPr lang="fr-FR" dirty="0" smtClean="0"/>
              <a:t> : http://www.education.gouv.fr/cid90823/mobilises-pour-les-valeurs-de-la-republique-a-l-ecole-l-enseignement-moral-et-civique-publie-au-bulletin-officiel.html&amp;xtmc=enseignementmoraletcivique&amp;xtnp=1&amp;xtcr=3</a:t>
            </a:r>
            <a:endParaRPr lang="fr-FR" dirty="0"/>
          </a:p>
        </p:txBody>
      </p:sp>
      <p:sp>
        <p:nvSpPr>
          <p:cNvPr id="4" name="Espace réservé du numéro de diapositive 3"/>
          <p:cNvSpPr>
            <a:spLocks noGrp="1"/>
          </p:cNvSpPr>
          <p:nvPr>
            <p:ph type="sldNum" sz="quarter" idx="10"/>
          </p:nvPr>
        </p:nvSpPr>
        <p:spPr/>
        <p:txBody>
          <a:bodyPr/>
          <a:lstStyle/>
          <a:p>
            <a:pPr>
              <a:defRPr/>
            </a:pPr>
            <a:fld id="{6EF0D9A2-AFB5-4A74-A08D-AF944EB8AC25}" type="slidenum">
              <a:rPr lang="fr-FR" smtClean="0"/>
              <a:pPr>
                <a:defRPr/>
              </a:pPr>
              <a:t>4</a:t>
            </a:fld>
            <a:endParaRPr lang="fr-FR"/>
          </a:p>
        </p:txBody>
      </p:sp>
    </p:spTree>
    <p:extLst>
      <p:ext uri="{BB962C8B-B14F-4D97-AF65-F5344CB8AC3E}">
        <p14:creationId xmlns:p14="http://schemas.microsoft.com/office/powerpoint/2010/main" val="13458930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Ce parcours fait partie des « Onze mesures pour une grande mobilisation de l'École pour les valeurs de la République » annoncées en janvier 2015 : http://www.education.gouv.fr/cid85644/onze-mesures-pour-une-grande-mobilisation-de-l-ecole-pour-les-valeurs-de-la-republique.html&amp;xtmc=parcourscitoyen&amp;xtnp=1&amp;xtcr=1</a:t>
            </a:r>
            <a:endParaRPr lang="fr-FR" dirty="0"/>
          </a:p>
        </p:txBody>
      </p:sp>
      <p:sp>
        <p:nvSpPr>
          <p:cNvPr id="4" name="Espace réservé du numéro de diapositive 3"/>
          <p:cNvSpPr>
            <a:spLocks noGrp="1"/>
          </p:cNvSpPr>
          <p:nvPr>
            <p:ph type="sldNum" sz="quarter" idx="10"/>
          </p:nvPr>
        </p:nvSpPr>
        <p:spPr/>
        <p:txBody>
          <a:bodyPr/>
          <a:lstStyle/>
          <a:p>
            <a:pPr>
              <a:defRPr/>
            </a:pPr>
            <a:fld id="{6EF0D9A2-AFB5-4A74-A08D-AF944EB8AC25}" type="slidenum">
              <a:rPr lang="fr-FR" smtClean="0"/>
              <a:pPr>
                <a:defRPr/>
              </a:pPr>
              <a:t>5</a:t>
            </a:fld>
            <a:endParaRPr lang="fr-FR"/>
          </a:p>
        </p:txBody>
      </p:sp>
    </p:spTree>
    <p:extLst>
      <p:ext uri="{BB962C8B-B14F-4D97-AF65-F5344CB8AC3E}">
        <p14:creationId xmlns:p14="http://schemas.microsoft.com/office/powerpoint/2010/main" val="13458930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Présentation sur </a:t>
            </a:r>
            <a:r>
              <a:rPr lang="fr-FR" dirty="0" err="1" smtClean="0"/>
              <a:t>education.gouv</a:t>
            </a:r>
            <a:r>
              <a:rPr lang="fr-FR" dirty="0" smtClean="0"/>
              <a:t> : http://www.education.gouv.fr/cid83948/le-parcours-avenir.html&amp;xtmc=parcoursavenir&amp;xtnp=1&amp;xtcr=1</a:t>
            </a:r>
            <a:endParaRPr lang="fr-FR" dirty="0"/>
          </a:p>
        </p:txBody>
      </p:sp>
      <p:sp>
        <p:nvSpPr>
          <p:cNvPr id="4" name="Espace réservé du numéro de diapositive 3"/>
          <p:cNvSpPr>
            <a:spLocks noGrp="1"/>
          </p:cNvSpPr>
          <p:nvPr>
            <p:ph type="sldNum" sz="quarter" idx="10"/>
          </p:nvPr>
        </p:nvSpPr>
        <p:spPr/>
        <p:txBody>
          <a:bodyPr/>
          <a:lstStyle/>
          <a:p>
            <a:pPr>
              <a:defRPr/>
            </a:pPr>
            <a:fld id="{6EF0D9A2-AFB5-4A74-A08D-AF944EB8AC25}" type="slidenum">
              <a:rPr lang="fr-FR" smtClean="0"/>
              <a:pPr>
                <a:defRPr/>
              </a:pPr>
              <a:t>6</a:t>
            </a:fld>
            <a:endParaRPr lang="fr-FR"/>
          </a:p>
        </p:txBody>
      </p:sp>
    </p:spTree>
    <p:extLst>
      <p:ext uri="{BB962C8B-B14F-4D97-AF65-F5344CB8AC3E}">
        <p14:creationId xmlns:p14="http://schemas.microsoft.com/office/powerpoint/2010/main" val="13458930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Espace réservé de l'image des diapositives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4"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FR" smtClean="0"/>
              <a:t>Présentation sur education.gouv : http://www.education.gouv.fr/cid20725/l-education-artistique-et-culturelle.html&amp;xtmc=educationartistique&amp;xtnp=1&amp;xtcr=1</a:t>
            </a:r>
          </a:p>
        </p:txBody>
      </p:sp>
      <p:sp>
        <p:nvSpPr>
          <p:cNvPr id="4" name="Espace réservé du numéro de diapositive 3"/>
          <p:cNvSpPr>
            <a:spLocks noGrp="1"/>
          </p:cNvSpPr>
          <p:nvPr>
            <p:ph type="sldNum" sz="quarter" idx="5"/>
          </p:nvPr>
        </p:nvSpPr>
        <p:spPr/>
        <p:txBody>
          <a:bodyPr/>
          <a:lstStyle/>
          <a:p>
            <a:pPr>
              <a:defRPr/>
            </a:pPr>
            <a:fld id="{3BB69E48-D7B3-4092-A5E9-B05CE28B84F3}" type="slidenum">
              <a:rPr lang="fr-FR" smtClean="0"/>
              <a:pPr>
                <a:defRPr/>
              </a:pPr>
              <a:t>7</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Des ressources pédagogiques</a:t>
            </a:r>
            <a:r>
              <a:rPr lang="fr-FR" baseline="0" dirty="0" smtClean="0"/>
              <a:t> sont en cours d’élaboration pour le site </a:t>
            </a:r>
            <a:r>
              <a:rPr lang="fr-FR" baseline="0" dirty="0" err="1" smtClean="0"/>
              <a:t>éduscol</a:t>
            </a:r>
            <a:endParaRPr lang="fr-FR" dirty="0"/>
          </a:p>
        </p:txBody>
      </p:sp>
      <p:sp>
        <p:nvSpPr>
          <p:cNvPr id="4" name="Espace réservé du numéro de diapositive 3"/>
          <p:cNvSpPr>
            <a:spLocks noGrp="1"/>
          </p:cNvSpPr>
          <p:nvPr>
            <p:ph type="sldNum" sz="quarter" idx="10"/>
          </p:nvPr>
        </p:nvSpPr>
        <p:spPr/>
        <p:txBody>
          <a:bodyPr/>
          <a:lstStyle/>
          <a:p>
            <a:pPr>
              <a:defRPr/>
            </a:pPr>
            <a:fld id="{6EF0D9A2-AFB5-4A74-A08D-AF944EB8AC25}" type="slidenum">
              <a:rPr lang="fr-FR" smtClean="0"/>
              <a:pPr>
                <a:defRPr/>
              </a:pPr>
              <a:t>8</a:t>
            </a:fld>
            <a:endParaRPr lang="fr-FR"/>
          </a:p>
        </p:txBody>
      </p:sp>
    </p:spTree>
    <p:extLst>
      <p:ext uri="{BB962C8B-B14F-4D97-AF65-F5344CB8AC3E}">
        <p14:creationId xmlns:p14="http://schemas.microsoft.com/office/powerpoint/2010/main" val="11894716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On n’évite pas un redoublement en mettant des bonnes notes artificiellement,</a:t>
            </a:r>
            <a:r>
              <a:rPr lang="fr-FR" baseline="0" dirty="0" smtClean="0"/>
              <a:t> mais en accompagnant l’élève pour lui éviter de décrocher et lui permettre de réellement se replacer dans une dynamique positive face à sa scolarité.</a:t>
            </a:r>
          </a:p>
          <a:p>
            <a:r>
              <a:rPr lang="fr-FR" baseline="0" dirty="0" smtClean="0"/>
              <a:t>Le décret mis en lien ne supprime pas le redoublement, il l’isole de la procédure d’orientation, et crée une section spécifique du code de l’éducation pour le redoublement. Dans l’ancienne version du code les articles parlant d’orientation comportaient l’allusion au redoublement, il a fallu supprimer ces mentions : les multiples occurrences de « les mots ’et de redoublement’ sont supprimés » dans le décret ont fait croire qu’il « supprimait le redoublement » alors qu’il se contente ici de le dissocier de l’orientation.</a:t>
            </a:r>
          </a:p>
          <a:p>
            <a:r>
              <a:rPr lang="fr-FR" dirty="0" smtClean="0"/>
              <a:t>Le redoublement reste de droit pour un élève qui n’a pas obtenu l’orientation qu’il désire en fin de 3e, pour une année.</a:t>
            </a:r>
            <a:endParaRPr lang="fr-FR" dirty="0"/>
          </a:p>
        </p:txBody>
      </p:sp>
      <p:sp>
        <p:nvSpPr>
          <p:cNvPr id="4" name="Espace réservé du numéro de diapositive 3"/>
          <p:cNvSpPr>
            <a:spLocks noGrp="1"/>
          </p:cNvSpPr>
          <p:nvPr>
            <p:ph type="sldNum" sz="quarter" idx="10"/>
          </p:nvPr>
        </p:nvSpPr>
        <p:spPr/>
        <p:txBody>
          <a:bodyPr/>
          <a:lstStyle/>
          <a:p>
            <a:pPr>
              <a:defRPr/>
            </a:pPr>
            <a:fld id="{6EF0D9A2-AFB5-4A74-A08D-AF944EB8AC25}" type="slidenum">
              <a:rPr lang="fr-FR" smtClean="0"/>
              <a:pPr>
                <a:defRPr/>
              </a:pPr>
              <a:t>9</a:t>
            </a:fld>
            <a:endParaRPr lang="fr-FR"/>
          </a:p>
        </p:txBody>
      </p:sp>
    </p:spTree>
    <p:extLst>
      <p:ext uri="{BB962C8B-B14F-4D97-AF65-F5344CB8AC3E}">
        <p14:creationId xmlns:p14="http://schemas.microsoft.com/office/powerpoint/2010/main" val="25975973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Modifiez le style des sous-titres du masque</a:t>
            </a:r>
            <a:endParaRPr lang="fr-FR"/>
          </a:p>
        </p:txBody>
      </p:sp>
      <p:sp>
        <p:nvSpPr>
          <p:cNvPr id="4" name="Espace réservé du numéro de diapositive 4"/>
          <p:cNvSpPr>
            <a:spLocks noGrp="1"/>
          </p:cNvSpPr>
          <p:nvPr>
            <p:ph type="sldNum" sz="quarter" idx="10"/>
          </p:nvPr>
        </p:nvSpPr>
        <p:spPr>
          <a:xfrm>
            <a:off x="7667625" y="6396038"/>
            <a:ext cx="936625" cy="457200"/>
          </a:xfrm>
          <a:prstGeom prst="rect">
            <a:avLst/>
          </a:prstGeom>
        </p:spPr>
        <p:txBody>
          <a:bodyPr/>
          <a:lstStyle>
            <a:lvl1pPr fontAlgn="auto">
              <a:spcBef>
                <a:spcPts val="0"/>
              </a:spcBef>
              <a:spcAft>
                <a:spcPts val="0"/>
              </a:spcAft>
              <a:defRPr>
                <a:latin typeface="+mn-lt"/>
              </a:defRPr>
            </a:lvl1pPr>
          </a:lstStyle>
          <a:p>
            <a:pPr>
              <a:defRPr/>
            </a:pPr>
            <a:r>
              <a:rPr lang="fr-FR"/>
              <a:t>&gt;</a:t>
            </a:r>
            <a:r>
              <a:rPr lang="fr-FR" b="1"/>
              <a:t> </a:t>
            </a:r>
            <a:fld id="{974B495A-31AC-4BBF-AD43-2FC745AFC682}" type="slidenum">
              <a:rPr lang="fr-FR" b="1"/>
              <a:pPr>
                <a:defRPr/>
              </a:pPr>
              <a:t>‹N°›</a:t>
            </a:fld>
            <a:endParaRPr lang="fr-FR" b="1"/>
          </a:p>
        </p:txBody>
      </p:sp>
      <p:sp>
        <p:nvSpPr>
          <p:cNvPr id="5" name="Espace réservé du pied de page 5"/>
          <p:cNvSpPr>
            <a:spLocks noGrp="1"/>
          </p:cNvSpPr>
          <p:nvPr>
            <p:ph type="ftr" sz="quarter" idx="11"/>
          </p:nvPr>
        </p:nvSpPr>
        <p:spPr>
          <a:xfrm>
            <a:off x="1652588" y="6372225"/>
            <a:ext cx="3048000" cy="296863"/>
          </a:xfrm>
          <a:prstGeom prst="rect">
            <a:avLst/>
          </a:prstGeom>
        </p:spPr>
        <p:txBody>
          <a:bodyPr/>
          <a:lstStyle>
            <a:lvl1pPr>
              <a:defRPr>
                <a:solidFill>
                  <a:srgbClr val="000000"/>
                </a:solidFill>
              </a:defRPr>
            </a:lvl1pPr>
          </a:lstStyle>
          <a:p>
            <a:pPr>
              <a:defRPr/>
            </a:pPr>
            <a:r>
              <a:rPr lang="fr-FR" altLang="fr-FR"/>
              <a:t>Direction générale de l'enseignement scolaire</a:t>
            </a: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numéro de diapositive 4"/>
          <p:cNvSpPr>
            <a:spLocks noGrp="1"/>
          </p:cNvSpPr>
          <p:nvPr>
            <p:ph type="sldNum" sz="quarter" idx="10"/>
          </p:nvPr>
        </p:nvSpPr>
        <p:spPr>
          <a:xfrm>
            <a:off x="7667625" y="6396038"/>
            <a:ext cx="936625" cy="457200"/>
          </a:xfrm>
          <a:prstGeom prst="rect">
            <a:avLst/>
          </a:prstGeom>
        </p:spPr>
        <p:txBody>
          <a:bodyPr/>
          <a:lstStyle>
            <a:lvl1pPr fontAlgn="auto">
              <a:spcBef>
                <a:spcPts val="0"/>
              </a:spcBef>
              <a:spcAft>
                <a:spcPts val="0"/>
              </a:spcAft>
              <a:defRPr>
                <a:latin typeface="+mn-lt"/>
              </a:defRPr>
            </a:lvl1pPr>
          </a:lstStyle>
          <a:p>
            <a:pPr>
              <a:defRPr/>
            </a:pPr>
            <a:r>
              <a:rPr lang="fr-FR"/>
              <a:t>&gt;</a:t>
            </a:r>
            <a:r>
              <a:rPr lang="fr-FR" b="1"/>
              <a:t> </a:t>
            </a:r>
            <a:fld id="{1CE6A7AD-FDAB-4E9D-9742-9D06B7C80903}" type="slidenum">
              <a:rPr lang="fr-FR" b="1"/>
              <a:pPr>
                <a:defRPr/>
              </a:pPr>
              <a:t>‹N°›</a:t>
            </a:fld>
            <a:endParaRPr lang="fr-FR" b="1"/>
          </a:p>
        </p:txBody>
      </p:sp>
      <p:sp>
        <p:nvSpPr>
          <p:cNvPr id="5" name="Espace réservé du pied de page 5"/>
          <p:cNvSpPr>
            <a:spLocks noGrp="1"/>
          </p:cNvSpPr>
          <p:nvPr>
            <p:ph type="ftr" sz="quarter" idx="11"/>
          </p:nvPr>
        </p:nvSpPr>
        <p:spPr>
          <a:xfrm>
            <a:off x="1652588" y="6372225"/>
            <a:ext cx="3048000" cy="296863"/>
          </a:xfrm>
          <a:prstGeom prst="rect">
            <a:avLst/>
          </a:prstGeom>
        </p:spPr>
        <p:txBody>
          <a:bodyPr/>
          <a:lstStyle>
            <a:lvl1pPr>
              <a:defRPr>
                <a:solidFill>
                  <a:srgbClr val="000000"/>
                </a:solidFill>
              </a:defRPr>
            </a:lvl1pPr>
          </a:lstStyle>
          <a:p>
            <a:pPr>
              <a:defRPr/>
            </a:pPr>
            <a:r>
              <a:rPr lang="fr-FR" altLang="fr-FR"/>
              <a:t>Direction générale de l'enseignement scolaire</a:t>
            </a: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115888"/>
            <a:ext cx="2057400" cy="5410200"/>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115888"/>
            <a:ext cx="6019800" cy="541020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numéro de diapositive 4"/>
          <p:cNvSpPr>
            <a:spLocks noGrp="1"/>
          </p:cNvSpPr>
          <p:nvPr>
            <p:ph type="sldNum" sz="quarter" idx="10"/>
          </p:nvPr>
        </p:nvSpPr>
        <p:spPr>
          <a:xfrm>
            <a:off x="7667625" y="6396038"/>
            <a:ext cx="936625" cy="457200"/>
          </a:xfrm>
          <a:prstGeom prst="rect">
            <a:avLst/>
          </a:prstGeom>
        </p:spPr>
        <p:txBody>
          <a:bodyPr/>
          <a:lstStyle>
            <a:lvl1pPr fontAlgn="auto">
              <a:spcBef>
                <a:spcPts val="0"/>
              </a:spcBef>
              <a:spcAft>
                <a:spcPts val="0"/>
              </a:spcAft>
              <a:defRPr>
                <a:latin typeface="+mn-lt"/>
              </a:defRPr>
            </a:lvl1pPr>
          </a:lstStyle>
          <a:p>
            <a:pPr>
              <a:defRPr/>
            </a:pPr>
            <a:r>
              <a:rPr lang="fr-FR"/>
              <a:t>&gt;</a:t>
            </a:r>
            <a:r>
              <a:rPr lang="fr-FR" b="1"/>
              <a:t> </a:t>
            </a:r>
            <a:fld id="{D741F23F-01F5-4213-842F-E313271E0EB5}" type="slidenum">
              <a:rPr lang="fr-FR" b="1"/>
              <a:pPr>
                <a:defRPr/>
              </a:pPr>
              <a:t>‹N°›</a:t>
            </a:fld>
            <a:endParaRPr lang="fr-FR" b="1"/>
          </a:p>
        </p:txBody>
      </p:sp>
      <p:sp>
        <p:nvSpPr>
          <p:cNvPr id="5" name="Espace réservé du pied de page 5"/>
          <p:cNvSpPr>
            <a:spLocks noGrp="1"/>
          </p:cNvSpPr>
          <p:nvPr>
            <p:ph type="ftr" sz="quarter" idx="11"/>
          </p:nvPr>
        </p:nvSpPr>
        <p:spPr>
          <a:xfrm>
            <a:off x="1652588" y="6372225"/>
            <a:ext cx="3048000" cy="296863"/>
          </a:xfrm>
          <a:prstGeom prst="rect">
            <a:avLst/>
          </a:prstGeom>
        </p:spPr>
        <p:txBody>
          <a:bodyPr/>
          <a:lstStyle>
            <a:lvl1pPr>
              <a:defRPr>
                <a:solidFill>
                  <a:srgbClr val="000000"/>
                </a:solidFill>
              </a:defRPr>
            </a:lvl1pPr>
          </a:lstStyle>
          <a:p>
            <a:pPr>
              <a:defRPr/>
            </a:pPr>
            <a:r>
              <a:rPr lang="fr-FR" altLang="fr-FR"/>
              <a:t>Direction générale de l'enseignement scolaire</a:t>
            </a:r>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re et diagramme ou organigramme">
    <p:spTree>
      <p:nvGrpSpPr>
        <p:cNvPr id="1" name=""/>
        <p:cNvGrpSpPr/>
        <p:nvPr/>
      </p:nvGrpSpPr>
      <p:grpSpPr>
        <a:xfrm>
          <a:off x="0" y="0"/>
          <a:ext cx="0" cy="0"/>
          <a:chOff x="0" y="0"/>
          <a:chExt cx="0" cy="0"/>
        </a:xfrm>
      </p:grpSpPr>
      <p:sp>
        <p:nvSpPr>
          <p:cNvPr id="2" name="Titre 1"/>
          <p:cNvSpPr>
            <a:spLocks noGrp="1"/>
          </p:cNvSpPr>
          <p:nvPr>
            <p:ph type="title"/>
          </p:nvPr>
        </p:nvSpPr>
        <p:spPr>
          <a:xfrm>
            <a:off x="468313" y="115888"/>
            <a:ext cx="8218487" cy="1225550"/>
          </a:xfrm>
        </p:spPr>
        <p:txBody>
          <a:bodyPr/>
          <a:lstStyle/>
          <a:p>
            <a:r>
              <a:rPr lang="fr-FR" smtClean="0"/>
              <a:t>Modifiez le style du titre</a:t>
            </a:r>
            <a:endParaRPr lang="fr-FR"/>
          </a:p>
        </p:txBody>
      </p:sp>
      <p:sp>
        <p:nvSpPr>
          <p:cNvPr id="3" name="Espace réservé du graphique SmartArt 2"/>
          <p:cNvSpPr>
            <a:spLocks noGrp="1"/>
          </p:cNvSpPr>
          <p:nvPr>
            <p:ph type="dgm" idx="1"/>
          </p:nvPr>
        </p:nvSpPr>
        <p:spPr>
          <a:xfrm>
            <a:off x="457200" y="1773238"/>
            <a:ext cx="8075613" cy="3752850"/>
          </a:xfrm>
        </p:spPr>
        <p:txBody>
          <a:bodyPr/>
          <a:lstStyle/>
          <a:p>
            <a:pPr lvl="0"/>
            <a:endParaRPr lang="fr-FR" noProof="0"/>
          </a:p>
        </p:txBody>
      </p:sp>
      <p:sp>
        <p:nvSpPr>
          <p:cNvPr id="4" name="Espace réservé du numéro de diapositive 3"/>
          <p:cNvSpPr>
            <a:spLocks noGrp="1"/>
          </p:cNvSpPr>
          <p:nvPr>
            <p:ph type="sldNum" sz="quarter" idx="10"/>
          </p:nvPr>
        </p:nvSpPr>
        <p:spPr>
          <a:xfrm>
            <a:off x="7667625" y="6396038"/>
            <a:ext cx="936625" cy="457200"/>
          </a:xfrm>
          <a:prstGeom prst="rect">
            <a:avLst/>
          </a:prstGeom>
        </p:spPr>
        <p:txBody>
          <a:bodyPr/>
          <a:lstStyle>
            <a:lvl1pPr fontAlgn="auto">
              <a:spcBef>
                <a:spcPts val="0"/>
              </a:spcBef>
              <a:spcAft>
                <a:spcPts val="0"/>
              </a:spcAft>
              <a:defRPr>
                <a:latin typeface="+mn-lt"/>
              </a:defRPr>
            </a:lvl1pPr>
          </a:lstStyle>
          <a:p>
            <a:pPr>
              <a:defRPr/>
            </a:pPr>
            <a:r>
              <a:rPr lang="fr-FR"/>
              <a:t>&gt;</a:t>
            </a:r>
            <a:r>
              <a:rPr lang="fr-FR" b="1"/>
              <a:t> </a:t>
            </a:r>
            <a:fld id="{F847E929-CBCA-4873-8E64-DB479EF87817}" type="slidenum">
              <a:rPr lang="fr-FR" b="1"/>
              <a:pPr>
                <a:defRPr/>
              </a:pPr>
              <a:t>‹N°›</a:t>
            </a:fld>
            <a:endParaRPr lang="fr-FR" b="1"/>
          </a:p>
        </p:txBody>
      </p:sp>
      <p:sp>
        <p:nvSpPr>
          <p:cNvPr id="5" name="Espace réservé du pied de page 4"/>
          <p:cNvSpPr>
            <a:spLocks noGrp="1"/>
          </p:cNvSpPr>
          <p:nvPr>
            <p:ph type="ftr" sz="quarter" idx="11"/>
          </p:nvPr>
        </p:nvSpPr>
        <p:spPr>
          <a:xfrm>
            <a:off x="1652588" y="6372225"/>
            <a:ext cx="3048000" cy="296863"/>
          </a:xfrm>
          <a:prstGeom prst="rect">
            <a:avLst/>
          </a:prstGeom>
        </p:spPr>
        <p:txBody>
          <a:bodyPr/>
          <a:lstStyle>
            <a:lvl1pPr>
              <a:defRPr>
                <a:solidFill>
                  <a:srgbClr val="000000"/>
                </a:solidFill>
              </a:defRPr>
            </a:lvl1pPr>
          </a:lstStyle>
          <a:p>
            <a:pPr>
              <a:defRPr/>
            </a:pPr>
            <a:r>
              <a:rPr lang="fr-FR" altLang="fr-FR"/>
              <a:t>Direction générale de l'enseignement scolaire</a:t>
            </a:r>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re simpl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Tree>
    <p:extLst>
      <p:ext uri="{BB962C8B-B14F-4D97-AF65-F5344CB8AC3E}">
        <p14:creationId xmlns:p14="http://schemas.microsoft.com/office/powerpoint/2010/main" val="2042507305"/>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numéro de diapositive 4"/>
          <p:cNvSpPr>
            <a:spLocks noGrp="1"/>
          </p:cNvSpPr>
          <p:nvPr>
            <p:ph type="sldNum" sz="quarter" idx="10"/>
          </p:nvPr>
        </p:nvSpPr>
        <p:spPr>
          <a:xfrm>
            <a:off x="7667625" y="6396038"/>
            <a:ext cx="936625" cy="457200"/>
          </a:xfrm>
          <a:prstGeom prst="rect">
            <a:avLst/>
          </a:prstGeom>
        </p:spPr>
        <p:txBody>
          <a:bodyPr/>
          <a:lstStyle>
            <a:lvl1pPr fontAlgn="auto">
              <a:spcBef>
                <a:spcPts val="0"/>
              </a:spcBef>
              <a:spcAft>
                <a:spcPts val="0"/>
              </a:spcAft>
              <a:defRPr>
                <a:latin typeface="+mn-lt"/>
              </a:defRPr>
            </a:lvl1pPr>
          </a:lstStyle>
          <a:p>
            <a:pPr>
              <a:defRPr/>
            </a:pPr>
            <a:r>
              <a:rPr lang="fr-FR"/>
              <a:t>&gt;</a:t>
            </a:r>
            <a:r>
              <a:rPr lang="fr-FR" b="1"/>
              <a:t> </a:t>
            </a:r>
            <a:fld id="{7A043810-06AA-4924-89CB-B87AA96D0378}" type="slidenum">
              <a:rPr lang="fr-FR" b="1"/>
              <a:pPr>
                <a:defRPr/>
              </a:pPr>
              <a:t>‹N°›</a:t>
            </a:fld>
            <a:endParaRPr lang="fr-FR" b="1"/>
          </a:p>
        </p:txBody>
      </p:sp>
      <p:sp>
        <p:nvSpPr>
          <p:cNvPr id="5" name="Espace réservé du pied de page 5"/>
          <p:cNvSpPr>
            <a:spLocks noGrp="1"/>
          </p:cNvSpPr>
          <p:nvPr>
            <p:ph type="ftr" sz="quarter" idx="11"/>
          </p:nvPr>
        </p:nvSpPr>
        <p:spPr>
          <a:xfrm>
            <a:off x="1652588" y="6372225"/>
            <a:ext cx="3048000" cy="296863"/>
          </a:xfrm>
          <a:prstGeom prst="rect">
            <a:avLst/>
          </a:prstGeom>
        </p:spPr>
        <p:txBody>
          <a:bodyPr/>
          <a:lstStyle>
            <a:lvl1pPr>
              <a:defRPr>
                <a:solidFill>
                  <a:srgbClr val="000000"/>
                </a:solidFill>
              </a:defRPr>
            </a:lvl1pPr>
          </a:lstStyle>
          <a:p>
            <a:pPr>
              <a:defRPr/>
            </a:pPr>
            <a:r>
              <a:rPr lang="fr-FR" altLang="fr-FR" dirty="0"/>
              <a:t>Direction générale de l'enseignement scolaire</a:t>
            </a: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Modifiez les styles du texte du masque</a:t>
            </a:r>
          </a:p>
        </p:txBody>
      </p:sp>
      <p:sp>
        <p:nvSpPr>
          <p:cNvPr id="4" name="Espace réservé du numéro de diapositive 4"/>
          <p:cNvSpPr>
            <a:spLocks noGrp="1"/>
          </p:cNvSpPr>
          <p:nvPr>
            <p:ph type="sldNum" sz="quarter" idx="10"/>
          </p:nvPr>
        </p:nvSpPr>
        <p:spPr>
          <a:xfrm>
            <a:off x="7667625" y="6396038"/>
            <a:ext cx="936625" cy="457200"/>
          </a:xfrm>
          <a:prstGeom prst="rect">
            <a:avLst/>
          </a:prstGeom>
        </p:spPr>
        <p:txBody>
          <a:bodyPr/>
          <a:lstStyle>
            <a:lvl1pPr fontAlgn="auto">
              <a:spcBef>
                <a:spcPts val="0"/>
              </a:spcBef>
              <a:spcAft>
                <a:spcPts val="0"/>
              </a:spcAft>
              <a:defRPr>
                <a:latin typeface="+mn-lt"/>
              </a:defRPr>
            </a:lvl1pPr>
          </a:lstStyle>
          <a:p>
            <a:pPr>
              <a:defRPr/>
            </a:pPr>
            <a:r>
              <a:rPr lang="fr-FR"/>
              <a:t>&gt;</a:t>
            </a:r>
            <a:r>
              <a:rPr lang="fr-FR" b="1"/>
              <a:t> </a:t>
            </a:r>
            <a:fld id="{4CF8D2B9-0E8D-43FF-92D6-E950144AB6C8}" type="slidenum">
              <a:rPr lang="fr-FR" b="1"/>
              <a:pPr>
                <a:defRPr/>
              </a:pPr>
              <a:t>‹N°›</a:t>
            </a:fld>
            <a:endParaRPr lang="fr-FR" b="1"/>
          </a:p>
        </p:txBody>
      </p:sp>
      <p:sp>
        <p:nvSpPr>
          <p:cNvPr id="5" name="Espace réservé du pied de page 5"/>
          <p:cNvSpPr>
            <a:spLocks noGrp="1"/>
          </p:cNvSpPr>
          <p:nvPr>
            <p:ph type="ftr" sz="quarter" idx="11"/>
          </p:nvPr>
        </p:nvSpPr>
        <p:spPr>
          <a:xfrm>
            <a:off x="1652588" y="6372225"/>
            <a:ext cx="3048000" cy="296863"/>
          </a:xfrm>
          <a:prstGeom prst="rect">
            <a:avLst/>
          </a:prstGeom>
        </p:spPr>
        <p:txBody>
          <a:bodyPr/>
          <a:lstStyle>
            <a:lvl1pPr>
              <a:defRPr>
                <a:solidFill>
                  <a:srgbClr val="000000"/>
                </a:solidFill>
              </a:defRPr>
            </a:lvl1pPr>
          </a:lstStyle>
          <a:p>
            <a:pPr>
              <a:defRPr/>
            </a:pPr>
            <a:r>
              <a:rPr lang="fr-FR" altLang="fr-FR"/>
              <a:t>Direction générale de l'enseignement scolaire</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773238"/>
            <a:ext cx="3960813" cy="3752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570413" y="1773238"/>
            <a:ext cx="3962400" cy="3752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numéro de diapositive 4"/>
          <p:cNvSpPr>
            <a:spLocks noGrp="1"/>
          </p:cNvSpPr>
          <p:nvPr>
            <p:ph type="sldNum" sz="quarter" idx="10"/>
          </p:nvPr>
        </p:nvSpPr>
        <p:spPr>
          <a:xfrm>
            <a:off x="7667625" y="6396038"/>
            <a:ext cx="936625" cy="457200"/>
          </a:xfrm>
          <a:prstGeom prst="rect">
            <a:avLst/>
          </a:prstGeom>
        </p:spPr>
        <p:txBody>
          <a:bodyPr/>
          <a:lstStyle>
            <a:lvl1pPr fontAlgn="auto">
              <a:spcBef>
                <a:spcPts val="0"/>
              </a:spcBef>
              <a:spcAft>
                <a:spcPts val="0"/>
              </a:spcAft>
              <a:defRPr>
                <a:latin typeface="+mn-lt"/>
              </a:defRPr>
            </a:lvl1pPr>
          </a:lstStyle>
          <a:p>
            <a:pPr>
              <a:defRPr/>
            </a:pPr>
            <a:r>
              <a:rPr lang="fr-FR"/>
              <a:t>&gt;</a:t>
            </a:r>
            <a:r>
              <a:rPr lang="fr-FR" b="1"/>
              <a:t> </a:t>
            </a:r>
            <a:fld id="{9184092B-46AC-44D7-A83A-11C97B23A2A8}" type="slidenum">
              <a:rPr lang="fr-FR" b="1"/>
              <a:pPr>
                <a:defRPr/>
              </a:pPr>
              <a:t>‹N°›</a:t>
            </a:fld>
            <a:endParaRPr lang="fr-FR" b="1"/>
          </a:p>
        </p:txBody>
      </p:sp>
      <p:sp>
        <p:nvSpPr>
          <p:cNvPr id="6" name="Espace réservé du pied de page 5"/>
          <p:cNvSpPr>
            <a:spLocks noGrp="1"/>
          </p:cNvSpPr>
          <p:nvPr>
            <p:ph type="ftr" sz="quarter" idx="11"/>
          </p:nvPr>
        </p:nvSpPr>
        <p:spPr>
          <a:xfrm>
            <a:off x="1652588" y="6372225"/>
            <a:ext cx="3048000" cy="296863"/>
          </a:xfrm>
          <a:prstGeom prst="rect">
            <a:avLst/>
          </a:prstGeom>
        </p:spPr>
        <p:txBody>
          <a:bodyPr/>
          <a:lstStyle>
            <a:lvl1pPr>
              <a:defRPr>
                <a:solidFill>
                  <a:srgbClr val="000000"/>
                </a:solidFill>
              </a:defRPr>
            </a:lvl1pPr>
          </a:lstStyle>
          <a:p>
            <a:pPr>
              <a:defRPr/>
            </a:pPr>
            <a:r>
              <a:rPr lang="fr-FR" altLang="fr-FR"/>
              <a:t>Direction générale de l'enseignement scolaire</a:t>
            </a: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u numéro de diapositive 4"/>
          <p:cNvSpPr>
            <a:spLocks noGrp="1"/>
          </p:cNvSpPr>
          <p:nvPr>
            <p:ph type="sldNum" sz="quarter" idx="10"/>
          </p:nvPr>
        </p:nvSpPr>
        <p:spPr>
          <a:xfrm>
            <a:off x="7667625" y="6396038"/>
            <a:ext cx="936625" cy="457200"/>
          </a:xfrm>
          <a:prstGeom prst="rect">
            <a:avLst/>
          </a:prstGeom>
        </p:spPr>
        <p:txBody>
          <a:bodyPr/>
          <a:lstStyle>
            <a:lvl1pPr fontAlgn="auto">
              <a:spcBef>
                <a:spcPts val="0"/>
              </a:spcBef>
              <a:spcAft>
                <a:spcPts val="0"/>
              </a:spcAft>
              <a:defRPr>
                <a:latin typeface="+mn-lt"/>
              </a:defRPr>
            </a:lvl1pPr>
          </a:lstStyle>
          <a:p>
            <a:pPr>
              <a:defRPr/>
            </a:pPr>
            <a:r>
              <a:rPr lang="fr-FR"/>
              <a:t>&gt;</a:t>
            </a:r>
            <a:r>
              <a:rPr lang="fr-FR" b="1"/>
              <a:t> </a:t>
            </a:r>
            <a:fld id="{C44414D4-B770-4FB2-B0E7-2539FA13AB02}" type="slidenum">
              <a:rPr lang="fr-FR" b="1"/>
              <a:pPr>
                <a:defRPr/>
              </a:pPr>
              <a:t>‹N°›</a:t>
            </a:fld>
            <a:endParaRPr lang="fr-FR" b="1"/>
          </a:p>
        </p:txBody>
      </p:sp>
      <p:sp>
        <p:nvSpPr>
          <p:cNvPr id="8" name="Espace réservé du pied de page 5"/>
          <p:cNvSpPr>
            <a:spLocks noGrp="1"/>
          </p:cNvSpPr>
          <p:nvPr>
            <p:ph type="ftr" sz="quarter" idx="11"/>
          </p:nvPr>
        </p:nvSpPr>
        <p:spPr>
          <a:xfrm>
            <a:off x="1652588" y="6372225"/>
            <a:ext cx="3048000" cy="296863"/>
          </a:xfrm>
          <a:prstGeom prst="rect">
            <a:avLst/>
          </a:prstGeom>
        </p:spPr>
        <p:txBody>
          <a:bodyPr/>
          <a:lstStyle>
            <a:lvl1pPr>
              <a:defRPr>
                <a:solidFill>
                  <a:srgbClr val="000000"/>
                </a:solidFill>
              </a:defRPr>
            </a:lvl1pPr>
          </a:lstStyle>
          <a:p>
            <a:pPr>
              <a:defRPr/>
            </a:pPr>
            <a:r>
              <a:rPr lang="fr-FR" altLang="fr-FR"/>
              <a:t>Direction générale de l'enseignement scolaire</a:t>
            </a: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numéro de diapositive 4"/>
          <p:cNvSpPr>
            <a:spLocks noGrp="1"/>
          </p:cNvSpPr>
          <p:nvPr>
            <p:ph type="sldNum" sz="quarter" idx="10"/>
          </p:nvPr>
        </p:nvSpPr>
        <p:spPr>
          <a:xfrm>
            <a:off x="7667625" y="6396038"/>
            <a:ext cx="936625" cy="457200"/>
          </a:xfrm>
          <a:prstGeom prst="rect">
            <a:avLst/>
          </a:prstGeom>
        </p:spPr>
        <p:txBody>
          <a:bodyPr/>
          <a:lstStyle>
            <a:lvl1pPr fontAlgn="auto">
              <a:spcBef>
                <a:spcPts val="0"/>
              </a:spcBef>
              <a:spcAft>
                <a:spcPts val="0"/>
              </a:spcAft>
              <a:defRPr>
                <a:latin typeface="+mn-lt"/>
              </a:defRPr>
            </a:lvl1pPr>
          </a:lstStyle>
          <a:p>
            <a:pPr>
              <a:defRPr/>
            </a:pPr>
            <a:r>
              <a:rPr lang="fr-FR"/>
              <a:t>&gt;</a:t>
            </a:r>
            <a:r>
              <a:rPr lang="fr-FR" b="1"/>
              <a:t> </a:t>
            </a:r>
            <a:fld id="{7D3BD462-DDBD-45B2-AB6A-F09A3A5D7540}" type="slidenum">
              <a:rPr lang="fr-FR" b="1"/>
              <a:pPr>
                <a:defRPr/>
              </a:pPr>
              <a:t>‹N°›</a:t>
            </a:fld>
            <a:endParaRPr lang="fr-FR" b="1"/>
          </a:p>
        </p:txBody>
      </p:sp>
      <p:sp>
        <p:nvSpPr>
          <p:cNvPr id="4" name="Espace réservé du pied de page 5"/>
          <p:cNvSpPr>
            <a:spLocks noGrp="1"/>
          </p:cNvSpPr>
          <p:nvPr>
            <p:ph type="ftr" sz="quarter" idx="11"/>
          </p:nvPr>
        </p:nvSpPr>
        <p:spPr>
          <a:xfrm>
            <a:off x="1652588" y="6372225"/>
            <a:ext cx="3048000" cy="296863"/>
          </a:xfrm>
          <a:prstGeom prst="rect">
            <a:avLst/>
          </a:prstGeom>
        </p:spPr>
        <p:txBody>
          <a:bodyPr/>
          <a:lstStyle>
            <a:lvl1pPr>
              <a:defRPr>
                <a:solidFill>
                  <a:srgbClr val="000000"/>
                </a:solidFill>
              </a:defRPr>
            </a:lvl1pPr>
          </a:lstStyle>
          <a:p>
            <a:pPr>
              <a:defRPr/>
            </a:pPr>
            <a:r>
              <a:rPr lang="fr-FR" altLang="fr-FR"/>
              <a:t>Direction générale de l'enseignement scolaire</a:t>
            </a: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u numéro de diapositive 4"/>
          <p:cNvSpPr>
            <a:spLocks noGrp="1"/>
          </p:cNvSpPr>
          <p:nvPr>
            <p:ph type="sldNum" sz="quarter" idx="10"/>
          </p:nvPr>
        </p:nvSpPr>
        <p:spPr>
          <a:xfrm>
            <a:off x="7667625" y="6396038"/>
            <a:ext cx="936625" cy="457200"/>
          </a:xfrm>
          <a:prstGeom prst="rect">
            <a:avLst/>
          </a:prstGeom>
        </p:spPr>
        <p:txBody>
          <a:bodyPr/>
          <a:lstStyle>
            <a:lvl1pPr fontAlgn="auto">
              <a:spcBef>
                <a:spcPts val="0"/>
              </a:spcBef>
              <a:spcAft>
                <a:spcPts val="0"/>
              </a:spcAft>
              <a:defRPr>
                <a:latin typeface="+mn-lt"/>
              </a:defRPr>
            </a:lvl1pPr>
          </a:lstStyle>
          <a:p>
            <a:pPr>
              <a:defRPr/>
            </a:pPr>
            <a:r>
              <a:rPr lang="fr-FR"/>
              <a:t>&gt;</a:t>
            </a:r>
            <a:r>
              <a:rPr lang="fr-FR" b="1"/>
              <a:t> </a:t>
            </a:r>
            <a:fld id="{6F559FF7-D115-4010-BEE1-C4D187F6F3DE}" type="slidenum">
              <a:rPr lang="fr-FR" b="1"/>
              <a:pPr>
                <a:defRPr/>
              </a:pPr>
              <a:t>‹N°›</a:t>
            </a:fld>
            <a:endParaRPr lang="fr-FR" b="1"/>
          </a:p>
        </p:txBody>
      </p:sp>
      <p:sp>
        <p:nvSpPr>
          <p:cNvPr id="6" name="Espace réservé du pied de page 5"/>
          <p:cNvSpPr>
            <a:spLocks noGrp="1"/>
          </p:cNvSpPr>
          <p:nvPr>
            <p:ph type="ftr" sz="quarter" idx="11"/>
          </p:nvPr>
        </p:nvSpPr>
        <p:spPr>
          <a:xfrm>
            <a:off x="1652588" y="6372225"/>
            <a:ext cx="3048000" cy="296863"/>
          </a:xfrm>
          <a:prstGeom prst="rect">
            <a:avLst/>
          </a:prstGeom>
        </p:spPr>
        <p:txBody>
          <a:bodyPr/>
          <a:lstStyle>
            <a:lvl1pPr>
              <a:defRPr>
                <a:solidFill>
                  <a:srgbClr val="000000"/>
                </a:solidFill>
              </a:defRPr>
            </a:lvl1pPr>
          </a:lstStyle>
          <a:p>
            <a:pPr>
              <a:defRPr/>
            </a:pPr>
            <a:r>
              <a:rPr lang="fr-FR" altLang="fr-FR"/>
              <a:t>Direction générale de l'enseignement scolaire</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u numéro de diapositive 4"/>
          <p:cNvSpPr>
            <a:spLocks noGrp="1"/>
          </p:cNvSpPr>
          <p:nvPr>
            <p:ph type="sldNum" sz="quarter" idx="10"/>
          </p:nvPr>
        </p:nvSpPr>
        <p:spPr>
          <a:xfrm>
            <a:off x="7667625" y="6396038"/>
            <a:ext cx="936625" cy="457200"/>
          </a:xfrm>
          <a:prstGeom prst="rect">
            <a:avLst/>
          </a:prstGeom>
        </p:spPr>
        <p:txBody>
          <a:bodyPr/>
          <a:lstStyle>
            <a:lvl1pPr fontAlgn="auto">
              <a:spcBef>
                <a:spcPts val="0"/>
              </a:spcBef>
              <a:spcAft>
                <a:spcPts val="0"/>
              </a:spcAft>
              <a:defRPr>
                <a:latin typeface="+mn-lt"/>
              </a:defRPr>
            </a:lvl1pPr>
          </a:lstStyle>
          <a:p>
            <a:pPr>
              <a:defRPr/>
            </a:pPr>
            <a:r>
              <a:rPr lang="fr-FR"/>
              <a:t>&gt;</a:t>
            </a:r>
            <a:r>
              <a:rPr lang="fr-FR" b="1"/>
              <a:t> </a:t>
            </a:r>
            <a:fld id="{EA7BB317-4C15-48DB-B2BC-81CB236EFE50}" type="slidenum">
              <a:rPr lang="fr-FR" b="1"/>
              <a:pPr>
                <a:defRPr/>
              </a:pPr>
              <a:t>‹N°›</a:t>
            </a:fld>
            <a:endParaRPr lang="fr-FR" b="1"/>
          </a:p>
        </p:txBody>
      </p:sp>
      <p:sp>
        <p:nvSpPr>
          <p:cNvPr id="6" name="Espace réservé du pied de page 5"/>
          <p:cNvSpPr>
            <a:spLocks noGrp="1"/>
          </p:cNvSpPr>
          <p:nvPr>
            <p:ph type="ftr" sz="quarter" idx="11"/>
          </p:nvPr>
        </p:nvSpPr>
        <p:spPr>
          <a:xfrm>
            <a:off x="1652588" y="6372225"/>
            <a:ext cx="3048000" cy="296863"/>
          </a:xfrm>
          <a:prstGeom prst="rect">
            <a:avLst/>
          </a:prstGeom>
        </p:spPr>
        <p:txBody>
          <a:bodyPr/>
          <a:lstStyle>
            <a:lvl1pPr>
              <a:defRPr>
                <a:solidFill>
                  <a:srgbClr val="000000"/>
                </a:solidFill>
              </a:defRPr>
            </a:lvl1pPr>
          </a:lstStyle>
          <a:p>
            <a:pPr>
              <a:defRPr/>
            </a:pPr>
            <a:r>
              <a:rPr lang="fr-FR" altLang="fr-FR"/>
              <a:t>Direction générale de l'enseignement scolaire</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eduscol.education.fr/colleges-rentree-2015"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hyperlink" Target="http://eduscol.education.fr/colleges-rentree-2015"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Freeform 14"/>
          <p:cNvSpPr>
            <a:spLocks/>
          </p:cNvSpPr>
          <p:nvPr userDrawn="1"/>
        </p:nvSpPr>
        <p:spPr bwMode="gray">
          <a:xfrm>
            <a:off x="107950" y="95250"/>
            <a:ext cx="8928100" cy="1246188"/>
          </a:xfrm>
          <a:custGeom>
            <a:avLst/>
            <a:gdLst>
              <a:gd name="T0" fmla="*/ 2147483647 w 5760"/>
              <a:gd name="T1" fmla="*/ 0 h 966"/>
              <a:gd name="T2" fmla="*/ 0 w 5760"/>
              <a:gd name="T3" fmla="*/ 0 h 966"/>
              <a:gd name="T4" fmla="*/ 0 w 5760"/>
              <a:gd name="T5" fmla="*/ 2147483647 h 966"/>
              <a:gd name="T6" fmla="*/ 2147483647 w 5760"/>
              <a:gd name="T7" fmla="*/ 2147483647 h 966"/>
              <a:gd name="T8" fmla="*/ 2147483647 w 5760"/>
              <a:gd name="T9" fmla="*/ 2147483647 h 966"/>
              <a:gd name="T10" fmla="*/ 2147483647 w 5760"/>
              <a:gd name="T11" fmla="*/ 0 h 96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60" h="966">
                <a:moveTo>
                  <a:pt x="5760" y="0"/>
                </a:moveTo>
                <a:lnTo>
                  <a:pt x="0" y="0"/>
                </a:lnTo>
                <a:lnTo>
                  <a:pt x="0" y="966"/>
                </a:lnTo>
                <a:lnTo>
                  <a:pt x="4834" y="966"/>
                </a:lnTo>
                <a:lnTo>
                  <a:pt x="5760" y="434"/>
                </a:lnTo>
                <a:lnTo>
                  <a:pt x="5760" y="0"/>
                </a:lnTo>
              </a:path>
            </a:pathLst>
          </a:custGeom>
          <a:solidFill>
            <a:srgbClr val="78BBBC"/>
          </a:solidFill>
          <a:ln w="9525">
            <a:noFill/>
            <a:round/>
            <a:headEnd/>
            <a:tailEnd/>
          </a:ln>
        </p:spPr>
        <p:txBody>
          <a:bodyPr/>
          <a:lstStyle/>
          <a:p>
            <a:pPr>
              <a:defRPr/>
            </a:pPr>
            <a:endParaRPr lang="fr-FR" i="1">
              <a:solidFill>
                <a:srgbClr val="000000"/>
              </a:solidFill>
              <a:latin typeface="Arial" pitchFamily="34" charset="0"/>
              <a:ea typeface="+mn-ea"/>
              <a:cs typeface="+mn-cs"/>
            </a:endParaRPr>
          </a:p>
        </p:txBody>
      </p:sp>
      <p:sp>
        <p:nvSpPr>
          <p:cNvPr id="1045" name="Text Box 21"/>
          <p:cNvSpPr txBox="1">
            <a:spLocks noChangeArrowheads="1"/>
          </p:cNvSpPr>
          <p:nvPr/>
        </p:nvSpPr>
        <p:spPr bwMode="auto">
          <a:xfrm>
            <a:off x="5486400" y="76200"/>
            <a:ext cx="2987675" cy="457200"/>
          </a:xfrm>
          <a:prstGeom prst="rect">
            <a:avLst/>
          </a:prstGeom>
          <a:noFill/>
          <a:ln w="9525">
            <a:noFill/>
            <a:miter lim="800000"/>
            <a:headEnd/>
            <a:tailEnd/>
          </a:ln>
          <a:effectLst/>
        </p:spPr>
        <p:txBody>
          <a:bodyPr>
            <a:spAutoFit/>
          </a:bodyPr>
          <a:lstStyle>
            <a:lvl1pPr>
              <a:defRPr sz="2400" b="1">
                <a:solidFill>
                  <a:schemeClr val="tx1"/>
                </a:solidFill>
                <a:latin typeface="Arial" charset="0"/>
                <a:ea typeface="ＭＳ Ｐゴシック" charset="0"/>
                <a:cs typeface="ＭＳ Ｐゴシック" charset="0"/>
              </a:defRPr>
            </a:lvl1pPr>
            <a:lvl2pPr marL="37931725" indent="-37474525">
              <a:defRPr sz="2400" b="1">
                <a:solidFill>
                  <a:schemeClr val="tx1"/>
                </a:solidFill>
                <a:latin typeface="Arial" charset="0"/>
                <a:ea typeface="ＭＳ Ｐゴシック" charset="0"/>
              </a:defRPr>
            </a:lvl2pPr>
            <a:lvl3pPr>
              <a:defRPr sz="2400" b="1">
                <a:solidFill>
                  <a:schemeClr val="tx1"/>
                </a:solidFill>
                <a:latin typeface="Arial" charset="0"/>
                <a:ea typeface="ＭＳ Ｐゴシック" charset="0"/>
              </a:defRPr>
            </a:lvl3pPr>
            <a:lvl4pPr>
              <a:defRPr sz="2400" b="1">
                <a:solidFill>
                  <a:schemeClr val="tx1"/>
                </a:solidFill>
                <a:latin typeface="Arial" charset="0"/>
                <a:ea typeface="ＭＳ Ｐゴシック" charset="0"/>
              </a:defRPr>
            </a:lvl4pPr>
            <a:lvl5pPr>
              <a:defRPr sz="2400" b="1">
                <a:solidFill>
                  <a:schemeClr val="tx1"/>
                </a:solidFill>
                <a:latin typeface="Arial" charset="0"/>
                <a:ea typeface="ＭＳ Ｐゴシック" charset="0"/>
              </a:defRPr>
            </a:lvl5pPr>
            <a:lvl6pPr marL="457200" eaLnBrk="0" fontAlgn="base" hangingPunct="0">
              <a:spcBef>
                <a:spcPct val="0"/>
              </a:spcBef>
              <a:spcAft>
                <a:spcPct val="0"/>
              </a:spcAft>
              <a:defRPr sz="2400" b="1">
                <a:solidFill>
                  <a:schemeClr val="tx1"/>
                </a:solidFill>
                <a:latin typeface="Arial" charset="0"/>
                <a:ea typeface="ＭＳ Ｐゴシック" charset="0"/>
              </a:defRPr>
            </a:lvl6pPr>
            <a:lvl7pPr marL="914400" eaLnBrk="0" fontAlgn="base" hangingPunct="0">
              <a:spcBef>
                <a:spcPct val="0"/>
              </a:spcBef>
              <a:spcAft>
                <a:spcPct val="0"/>
              </a:spcAft>
              <a:defRPr sz="2400" b="1">
                <a:solidFill>
                  <a:schemeClr val="tx1"/>
                </a:solidFill>
                <a:latin typeface="Arial" charset="0"/>
                <a:ea typeface="ＭＳ Ｐゴシック" charset="0"/>
              </a:defRPr>
            </a:lvl7pPr>
            <a:lvl8pPr marL="1371600" eaLnBrk="0" fontAlgn="base" hangingPunct="0">
              <a:spcBef>
                <a:spcPct val="0"/>
              </a:spcBef>
              <a:spcAft>
                <a:spcPct val="0"/>
              </a:spcAft>
              <a:defRPr sz="2400" b="1">
                <a:solidFill>
                  <a:schemeClr val="tx1"/>
                </a:solidFill>
                <a:latin typeface="Arial" charset="0"/>
                <a:ea typeface="ＭＳ Ｐゴシック" charset="0"/>
              </a:defRPr>
            </a:lvl8pPr>
            <a:lvl9pPr marL="1828800" eaLnBrk="0" fontAlgn="base" hangingPunct="0">
              <a:spcBef>
                <a:spcPct val="0"/>
              </a:spcBef>
              <a:spcAft>
                <a:spcPct val="0"/>
              </a:spcAft>
              <a:defRPr sz="2400" b="1">
                <a:solidFill>
                  <a:schemeClr val="tx1"/>
                </a:solidFill>
                <a:latin typeface="Arial" charset="0"/>
                <a:ea typeface="ＭＳ Ｐゴシック" charset="0"/>
              </a:defRPr>
            </a:lvl9pPr>
          </a:lstStyle>
          <a:p>
            <a:pPr eaLnBrk="0" hangingPunct="0">
              <a:defRPr/>
            </a:pPr>
            <a:endParaRPr lang="fr-FR" b="0" smtClean="0">
              <a:solidFill>
                <a:srgbClr val="000000"/>
              </a:solidFill>
              <a:latin typeface="Lucida Grande" charset="0"/>
            </a:endParaRPr>
          </a:p>
        </p:txBody>
      </p:sp>
      <p:cxnSp>
        <p:nvCxnSpPr>
          <p:cNvPr id="1028" name="Connecteur droit 3"/>
          <p:cNvCxnSpPr>
            <a:cxnSpLocks noChangeShapeType="1"/>
          </p:cNvCxnSpPr>
          <p:nvPr userDrawn="1"/>
        </p:nvCxnSpPr>
        <p:spPr bwMode="auto">
          <a:xfrm>
            <a:off x="1547813" y="6308725"/>
            <a:ext cx="6985000" cy="0"/>
          </a:xfrm>
          <a:prstGeom prst="line">
            <a:avLst/>
          </a:prstGeom>
          <a:noFill/>
          <a:ln w="9525">
            <a:solidFill>
              <a:srgbClr val="78BBBC"/>
            </a:solidFill>
            <a:round/>
            <a:headEnd/>
            <a:tailEnd/>
          </a:ln>
        </p:spPr>
      </p:cxnSp>
      <p:sp>
        <p:nvSpPr>
          <p:cNvPr id="1029" name="Rectangle 3"/>
          <p:cNvSpPr>
            <a:spLocks noGrp="1" noChangeArrowheads="1"/>
          </p:cNvSpPr>
          <p:nvPr>
            <p:ph type="body" idx="1"/>
          </p:nvPr>
        </p:nvSpPr>
        <p:spPr bwMode="auto">
          <a:xfrm>
            <a:off x="457200" y="1773238"/>
            <a:ext cx="8075613" cy="37528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ltLang="fr-FR" smtClean="0"/>
              <a:t>Cliquez pour modifier les styles du texte du masque</a:t>
            </a:r>
          </a:p>
          <a:p>
            <a:pPr lvl="1"/>
            <a:r>
              <a:rPr lang="fr-FR" altLang="fr-FR" smtClean="0"/>
              <a:t> Deuxième niveau</a:t>
            </a:r>
          </a:p>
          <a:p>
            <a:pPr lvl="2"/>
            <a:r>
              <a:rPr lang="fr-FR" altLang="fr-FR" smtClean="0"/>
              <a:t>Troisième niveau</a:t>
            </a:r>
          </a:p>
          <a:p>
            <a:pPr lvl="3"/>
            <a:r>
              <a:rPr lang="fr-FR" altLang="fr-FR" smtClean="0"/>
              <a:t>Quatrième niveau</a:t>
            </a:r>
          </a:p>
          <a:p>
            <a:pPr lvl="4"/>
            <a:r>
              <a:rPr lang="fr-FR" altLang="fr-FR" smtClean="0"/>
              <a:t>Cinquième niveau</a:t>
            </a:r>
          </a:p>
        </p:txBody>
      </p:sp>
      <p:sp>
        <p:nvSpPr>
          <p:cNvPr id="1030" name="Espace réservé du titre 9"/>
          <p:cNvSpPr>
            <a:spLocks noGrp="1"/>
          </p:cNvSpPr>
          <p:nvPr>
            <p:ph type="title"/>
          </p:nvPr>
        </p:nvSpPr>
        <p:spPr bwMode="auto">
          <a:xfrm>
            <a:off x="468313" y="115888"/>
            <a:ext cx="8218487" cy="12255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altLang="fr-FR" smtClean="0"/>
              <a:t>Titre de la partie </a:t>
            </a:r>
          </a:p>
        </p:txBody>
      </p:sp>
      <p:pic>
        <p:nvPicPr>
          <p:cNvPr id="1033" name="Image 12"/>
          <p:cNvPicPr>
            <a:picLocks noChangeAspect="1"/>
          </p:cNvPicPr>
          <p:nvPr userDrawn="1"/>
        </p:nvPicPr>
        <p:blipFill>
          <a:blip r:embed="rId14"/>
          <a:srcRect t="16887" b="17810"/>
          <a:stretch>
            <a:fillRect/>
          </a:stretch>
        </p:blipFill>
        <p:spPr bwMode="auto">
          <a:xfrm>
            <a:off x="95250" y="6324600"/>
            <a:ext cx="1419225" cy="358775"/>
          </a:xfrm>
          <a:prstGeom prst="rect">
            <a:avLst/>
          </a:prstGeom>
          <a:noFill/>
          <a:ln w="9525">
            <a:noFill/>
            <a:miter lim="800000"/>
            <a:headEnd/>
            <a:tailEnd/>
          </a:ln>
        </p:spPr>
      </p:pic>
      <p:sp>
        <p:nvSpPr>
          <p:cNvPr id="11" name="Espace réservé du pied de page 2"/>
          <p:cNvSpPr txBox="1">
            <a:spLocks noGrp="1"/>
          </p:cNvSpPr>
          <p:nvPr userDrawn="1"/>
        </p:nvSpPr>
        <p:spPr bwMode="auto">
          <a:xfrm>
            <a:off x="1652588" y="6372225"/>
            <a:ext cx="7095876" cy="485775"/>
          </a:xfrm>
          <a:prstGeom prst="rect">
            <a:avLst/>
          </a:prstGeom>
          <a:noFill/>
          <a:ln>
            <a:miter lim="800000"/>
            <a:headEnd/>
            <a:tailEnd/>
          </a:ln>
        </p:spPr>
        <p:txBody>
          <a:bodyPr/>
          <a:lstStyle/>
          <a:p>
            <a:pPr eaLnBrk="0" hangingPunct="0"/>
            <a:r>
              <a:rPr lang="fr-FR" altLang="fr-FR" sz="1000" dirty="0">
                <a:solidFill>
                  <a:srgbClr val="000000"/>
                </a:solidFill>
                <a:latin typeface="Calibri" pitchFamily="34" charset="0"/>
              </a:rPr>
              <a:t>Ministère de </a:t>
            </a:r>
            <a:r>
              <a:rPr lang="fr-FR" altLang="fr-FR" sz="1000" dirty="0" smtClean="0">
                <a:solidFill>
                  <a:srgbClr val="000000"/>
                </a:solidFill>
                <a:latin typeface="Calibri" pitchFamily="34" charset="0"/>
              </a:rPr>
              <a:t>l’Éducation </a:t>
            </a:r>
            <a:r>
              <a:rPr lang="fr-FR" altLang="fr-FR" sz="1000" dirty="0">
                <a:solidFill>
                  <a:srgbClr val="000000"/>
                </a:solidFill>
                <a:latin typeface="Calibri" pitchFamily="34" charset="0"/>
              </a:rPr>
              <a:t>nationale, de </a:t>
            </a:r>
            <a:r>
              <a:rPr lang="fr-FR" altLang="fr-FR" sz="1000" dirty="0" smtClean="0">
                <a:solidFill>
                  <a:srgbClr val="000000"/>
                </a:solidFill>
                <a:latin typeface="Calibri" pitchFamily="34" charset="0"/>
              </a:rPr>
              <a:t>l’Enseignement </a:t>
            </a:r>
            <a:r>
              <a:rPr lang="fr-FR" altLang="fr-FR" sz="1000" dirty="0">
                <a:solidFill>
                  <a:srgbClr val="000000"/>
                </a:solidFill>
                <a:latin typeface="Calibri" pitchFamily="34" charset="0"/>
              </a:rPr>
              <a:t>supérieur et de la </a:t>
            </a:r>
            <a:r>
              <a:rPr lang="fr-FR" altLang="fr-FR" sz="1000" dirty="0" smtClean="0">
                <a:solidFill>
                  <a:srgbClr val="000000"/>
                </a:solidFill>
                <a:latin typeface="Calibri" pitchFamily="34" charset="0"/>
              </a:rPr>
              <a:t>Recherche </a:t>
            </a:r>
            <a:r>
              <a:rPr lang="fr-FR" altLang="fr-FR" sz="1000" dirty="0">
                <a:solidFill>
                  <a:srgbClr val="000000"/>
                </a:solidFill>
                <a:latin typeface="Calibri" pitchFamily="34" charset="0"/>
              </a:rPr>
              <a:t>– DGESCO</a:t>
            </a:r>
          </a:p>
          <a:p>
            <a:pPr marL="0" marR="0" indent="0" algn="l" defTabSz="914400" rtl="0" eaLnBrk="0" fontAlgn="base" latinLnBrk="0" hangingPunct="0">
              <a:lnSpc>
                <a:spcPct val="100000"/>
              </a:lnSpc>
              <a:spcBef>
                <a:spcPct val="0"/>
              </a:spcBef>
              <a:spcAft>
                <a:spcPct val="0"/>
              </a:spcAft>
              <a:buClrTx/>
              <a:buSzTx/>
              <a:buFontTx/>
              <a:buNone/>
              <a:tabLst>
                <a:tab pos="6840000" algn="r"/>
              </a:tabLst>
              <a:defRPr/>
            </a:pPr>
            <a:r>
              <a:rPr lang="fr-FR" altLang="fr-FR" sz="1000" dirty="0">
                <a:latin typeface="Calibri" pitchFamily="34" charset="0"/>
                <a:hlinkClick r:id="rId15"/>
              </a:rPr>
              <a:t>http://</a:t>
            </a:r>
            <a:r>
              <a:rPr lang="fr-FR" altLang="fr-FR" sz="1000" dirty="0" smtClean="0">
                <a:solidFill>
                  <a:schemeClr val="accent1">
                    <a:lumMod val="50000"/>
                  </a:schemeClr>
                </a:solidFill>
                <a:latin typeface="Calibri" pitchFamily="34" charset="0"/>
                <a:hlinkClick r:id="rId15"/>
              </a:rPr>
              <a:t>eduscol.education.fr/colleges-rentree-2015</a:t>
            </a:r>
            <a:r>
              <a:rPr lang="fr-FR" altLang="fr-FR" sz="1000" dirty="0" smtClean="0">
                <a:solidFill>
                  <a:schemeClr val="accent1">
                    <a:lumMod val="50000"/>
                  </a:schemeClr>
                </a:solidFill>
                <a:latin typeface="Calibri" pitchFamily="34" charset="0"/>
              </a:rPr>
              <a:t>	</a:t>
            </a:r>
            <a:r>
              <a:rPr lang="fr-FR" sz="1000" b="0" dirty="0" smtClean="0">
                <a:solidFill>
                  <a:schemeClr val="accent1">
                    <a:lumMod val="50000"/>
                  </a:schemeClr>
                </a:solidFill>
                <a:latin typeface="+mn-lt"/>
              </a:rPr>
              <a:t>&gt; </a:t>
            </a:r>
            <a:fld id="{7598299E-AB59-4B2A-BF24-A129B6E409FF}" type="slidenum">
              <a:rPr lang="fr-FR" sz="1000" b="0" smtClean="0">
                <a:solidFill>
                  <a:schemeClr val="accent1">
                    <a:lumMod val="50000"/>
                  </a:schemeClr>
                </a:solidFill>
                <a:latin typeface="+mn-lt"/>
              </a:rPr>
              <a:pPr marL="0" marR="0" indent="0" algn="l" defTabSz="914400" rtl="0" eaLnBrk="0" fontAlgn="base" latinLnBrk="0" hangingPunct="0">
                <a:lnSpc>
                  <a:spcPct val="100000"/>
                </a:lnSpc>
                <a:spcBef>
                  <a:spcPct val="0"/>
                </a:spcBef>
                <a:spcAft>
                  <a:spcPct val="0"/>
                </a:spcAft>
                <a:buClrTx/>
                <a:buSzTx/>
                <a:buFontTx/>
                <a:buNone/>
                <a:tabLst>
                  <a:tab pos="6840000" algn="r"/>
                </a:tabLst>
                <a:defRPr/>
              </a:pPr>
              <a:t>‹N°›</a:t>
            </a:fld>
            <a:endParaRPr lang="fr-FR" sz="1000" b="0" dirty="0" smtClean="0">
              <a:solidFill>
                <a:schemeClr val="accent1">
                  <a:lumMod val="50000"/>
                </a:schemeClr>
              </a:solidFill>
              <a:latin typeface="+mn-lt"/>
            </a:endParaRPr>
          </a:p>
          <a:p>
            <a:pPr eaLnBrk="0" hangingPunct="0"/>
            <a:endParaRPr lang="fr-FR" altLang="fr-FR" sz="1000" dirty="0">
              <a:latin typeface="Calibri" pitchFamily="34" charset="0"/>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p:timing>
    <p:tnLst>
      <p:par>
        <p:cTn id="1" dur="indefinite" restart="never" nodeType="tmRoot"/>
      </p:par>
    </p:tnLst>
  </p:timing>
  <p:hf hdr="0" dt="0"/>
  <p:txStyles>
    <p:titleStyle>
      <a:lvl1pPr marL="622300" indent="-622300" algn="l" rtl="0" eaLnBrk="0" fontAlgn="base" hangingPunct="0">
        <a:spcBef>
          <a:spcPct val="0"/>
        </a:spcBef>
        <a:spcAft>
          <a:spcPct val="0"/>
        </a:spcAft>
        <a:defRPr sz="3200" b="1">
          <a:solidFill>
            <a:schemeClr val="bg1"/>
          </a:solidFill>
          <a:latin typeface="+mj-lt"/>
          <a:ea typeface="+mj-ea"/>
          <a:cs typeface="+mj-cs"/>
        </a:defRPr>
      </a:lvl1pPr>
      <a:lvl2pPr marL="622300" indent="-622300" algn="l" rtl="0" eaLnBrk="0" fontAlgn="base" hangingPunct="0">
        <a:spcBef>
          <a:spcPct val="0"/>
        </a:spcBef>
        <a:spcAft>
          <a:spcPct val="0"/>
        </a:spcAft>
        <a:defRPr sz="3200" b="1">
          <a:solidFill>
            <a:schemeClr val="bg1"/>
          </a:solidFill>
          <a:latin typeface="Calibri" pitchFamily="34" charset="0"/>
          <a:ea typeface="ＭＳ Ｐゴシック" pitchFamily="34" charset="-128"/>
          <a:cs typeface="Calibri" pitchFamily="34" charset="0"/>
        </a:defRPr>
      </a:lvl2pPr>
      <a:lvl3pPr marL="622300" indent="-622300" algn="l" rtl="0" eaLnBrk="0" fontAlgn="base" hangingPunct="0">
        <a:spcBef>
          <a:spcPct val="0"/>
        </a:spcBef>
        <a:spcAft>
          <a:spcPct val="0"/>
        </a:spcAft>
        <a:defRPr sz="3200" b="1">
          <a:solidFill>
            <a:schemeClr val="bg1"/>
          </a:solidFill>
          <a:latin typeface="Calibri" pitchFamily="34" charset="0"/>
          <a:ea typeface="ＭＳ Ｐゴシック" pitchFamily="34" charset="-128"/>
          <a:cs typeface="Calibri" pitchFamily="34" charset="0"/>
        </a:defRPr>
      </a:lvl3pPr>
      <a:lvl4pPr marL="622300" indent="-622300" algn="l" rtl="0" eaLnBrk="0" fontAlgn="base" hangingPunct="0">
        <a:spcBef>
          <a:spcPct val="0"/>
        </a:spcBef>
        <a:spcAft>
          <a:spcPct val="0"/>
        </a:spcAft>
        <a:defRPr sz="3200" b="1">
          <a:solidFill>
            <a:schemeClr val="bg1"/>
          </a:solidFill>
          <a:latin typeface="Calibri" pitchFamily="34" charset="0"/>
          <a:ea typeface="ＭＳ Ｐゴシック" pitchFamily="34" charset="-128"/>
          <a:cs typeface="Calibri" pitchFamily="34" charset="0"/>
        </a:defRPr>
      </a:lvl4pPr>
      <a:lvl5pPr marL="622300" indent="-622300" algn="l" rtl="0" eaLnBrk="0" fontAlgn="base" hangingPunct="0">
        <a:spcBef>
          <a:spcPct val="0"/>
        </a:spcBef>
        <a:spcAft>
          <a:spcPct val="0"/>
        </a:spcAft>
        <a:defRPr sz="3200" b="1">
          <a:solidFill>
            <a:schemeClr val="bg1"/>
          </a:solidFill>
          <a:latin typeface="Calibri" pitchFamily="34" charset="0"/>
          <a:ea typeface="ＭＳ Ｐゴシック" pitchFamily="34" charset="-128"/>
          <a:cs typeface="Calibri" pitchFamily="34" charset="0"/>
        </a:defRPr>
      </a:lvl5pPr>
      <a:lvl6pPr marL="1079500" indent="-622300" algn="l" rtl="0" fontAlgn="base">
        <a:spcBef>
          <a:spcPct val="0"/>
        </a:spcBef>
        <a:spcAft>
          <a:spcPct val="0"/>
        </a:spcAft>
        <a:defRPr sz="3200" b="1">
          <a:solidFill>
            <a:schemeClr val="bg1"/>
          </a:solidFill>
          <a:latin typeface="Calibri" pitchFamily="34" charset="0"/>
          <a:ea typeface="ＭＳ Ｐゴシック" pitchFamily="34" charset="-128"/>
          <a:cs typeface="Calibri" pitchFamily="34" charset="0"/>
        </a:defRPr>
      </a:lvl6pPr>
      <a:lvl7pPr marL="1536700" indent="-622300" algn="l" rtl="0" fontAlgn="base">
        <a:spcBef>
          <a:spcPct val="0"/>
        </a:spcBef>
        <a:spcAft>
          <a:spcPct val="0"/>
        </a:spcAft>
        <a:defRPr sz="3200" b="1">
          <a:solidFill>
            <a:schemeClr val="bg1"/>
          </a:solidFill>
          <a:latin typeface="Calibri" pitchFamily="34" charset="0"/>
          <a:ea typeface="ＭＳ Ｐゴシック" pitchFamily="34" charset="-128"/>
          <a:cs typeface="Calibri" pitchFamily="34" charset="0"/>
        </a:defRPr>
      </a:lvl7pPr>
      <a:lvl8pPr marL="1993900" indent="-622300" algn="l" rtl="0" fontAlgn="base">
        <a:spcBef>
          <a:spcPct val="0"/>
        </a:spcBef>
        <a:spcAft>
          <a:spcPct val="0"/>
        </a:spcAft>
        <a:defRPr sz="3200" b="1">
          <a:solidFill>
            <a:schemeClr val="bg1"/>
          </a:solidFill>
          <a:latin typeface="Calibri" pitchFamily="34" charset="0"/>
          <a:ea typeface="ＭＳ Ｐゴシック" pitchFamily="34" charset="-128"/>
          <a:cs typeface="Calibri" pitchFamily="34" charset="0"/>
        </a:defRPr>
      </a:lvl8pPr>
      <a:lvl9pPr marL="2451100" indent="-622300" algn="l" rtl="0" fontAlgn="base">
        <a:spcBef>
          <a:spcPct val="0"/>
        </a:spcBef>
        <a:spcAft>
          <a:spcPct val="0"/>
        </a:spcAft>
        <a:defRPr sz="3200" b="1">
          <a:solidFill>
            <a:schemeClr val="bg1"/>
          </a:solidFill>
          <a:latin typeface="Calibri" pitchFamily="34" charset="0"/>
          <a:ea typeface="ＭＳ Ｐゴシック" pitchFamily="34" charset="-128"/>
          <a:cs typeface="Calibri" pitchFamily="34" charset="0"/>
        </a:defRPr>
      </a:lvl9pPr>
    </p:titleStyle>
    <p:bodyStyle>
      <a:lvl1pPr marL="342900" indent="-342900" algn="l" rtl="0" eaLnBrk="0" fontAlgn="base" hangingPunct="0">
        <a:spcBef>
          <a:spcPct val="0"/>
        </a:spcBef>
        <a:spcAft>
          <a:spcPct val="0"/>
        </a:spcAft>
        <a:buFont typeface="Wingdings" pitchFamily="2" charset="2"/>
        <a:buChar char="§"/>
        <a:defRPr sz="2400" b="1">
          <a:solidFill>
            <a:srgbClr val="78BBBC"/>
          </a:solidFill>
          <a:latin typeface="+mn-lt"/>
          <a:ea typeface="+mn-ea"/>
          <a:cs typeface="+mn-cs"/>
        </a:defRPr>
      </a:lvl1pPr>
      <a:lvl2pPr marL="520700" indent="-342900" algn="l" rtl="0" eaLnBrk="0" fontAlgn="base" hangingPunct="0">
        <a:spcBef>
          <a:spcPct val="20000"/>
        </a:spcBef>
        <a:spcAft>
          <a:spcPct val="0"/>
        </a:spcAft>
        <a:buClr>
          <a:srgbClr val="BFBFBF"/>
        </a:buClr>
        <a:buFont typeface="Wingdings" pitchFamily="2" charset="2"/>
        <a:buChar char="§"/>
        <a:defRPr sz="2000">
          <a:solidFill>
            <a:schemeClr val="tx1"/>
          </a:solidFill>
          <a:latin typeface="+mn-lt"/>
          <a:ea typeface="+mn-ea"/>
          <a:cs typeface="+mn-cs"/>
        </a:defRPr>
      </a:lvl2pPr>
      <a:lvl3pPr marL="812800" indent="-190500" algn="l" rtl="0" eaLnBrk="0" fontAlgn="base" hangingPunct="0">
        <a:spcBef>
          <a:spcPct val="20000"/>
        </a:spcBef>
        <a:spcAft>
          <a:spcPct val="0"/>
        </a:spcAft>
        <a:buClr>
          <a:srgbClr val="BFBFBF"/>
        </a:buClr>
        <a:buFont typeface="Arial" charset="0"/>
        <a:buChar char="•"/>
        <a:defRPr sz="1600">
          <a:solidFill>
            <a:schemeClr val="tx1"/>
          </a:solidFill>
          <a:latin typeface="+mn-lt"/>
          <a:ea typeface="+mn-ea"/>
          <a:cs typeface="+mn-cs"/>
        </a:defRPr>
      </a:lvl3pPr>
      <a:lvl4pPr marL="2543175" indent="-266700" algn="l" rtl="0" eaLnBrk="0" fontAlgn="base" hangingPunct="0">
        <a:spcBef>
          <a:spcPct val="20000"/>
        </a:spcBef>
        <a:spcAft>
          <a:spcPct val="0"/>
        </a:spcAft>
        <a:buClr>
          <a:srgbClr val="A6A6A6"/>
        </a:buClr>
        <a:buChar char="–"/>
        <a:defRPr sz="1400">
          <a:solidFill>
            <a:schemeClr val="tx1"/>
          </a:solidFill>
          <a:latin typeface="+mn-lt"/>
          <a:ea typeface="+mn-ea"/>
          <a:cs typeface="+mn-cs"/>
        </a:defRPr>
      </a:lvl4pPr>
      <a:lvl5pPr marL="2913063" indent="-190500" algn="l" rtl="0" eaLnBrk="0" fontAlgn="base" hangingPunct="0">
        <a:spcBef>
          <a:spcPct val="20000"/>
        </a:spcBef>
        <a:spcAft>
          <a:spcPct val="0"/>
        </a:spcAft>
        <a:buChar char="»"/>
        <a:defRPr sz="1000">
          <a:solidFill>
            <a:schemeClr val="tx1"/>
          </a:solidFill>
          <a:latin typeface="+mn-lt"/>
          <a:ea typeface="+mn-ea"/>
          <a:cs typeface="+mn-cs"/>
        </a:defRPr>
      </a:lvl5pPr>
      <a:lvl6pPr marL="3370263" indent="-190500" algn="l" rtl="0" fontAlgn="base">
        <a:spcBef>
          <a:spcPct val="20000"/>
        </a:spcBef>
        <a:spcAft>
          <a:spcPct val="0"/>
        </a:spcAft>
        <a:buChar char="»"/>
        <a:defRPr sz="1000">
          <a:solidFill>
            <a:schemeClr val="tx1"/>
          </a:solidFill>
          <a:latin typeface="+mn-lt"/>
          <a:ea typeface="+mn-ea"/>
          <a:cs typeface="+mn-cs"/>
        </a:defRPr>
      </a:lvl6pPr>
      <a:lvl7pPr marL="3827463" indent="-190500" algn="l" rtl="0" fontAlgn="base">
        <a:spcBef>
          <a:spcPct val="20000"/>
        </a:spcBef>
        <a:spcAft>
          <a:spcPct val="0"/>
        </a:spcAft>
        <a:buChar char="»"/>
        <a:defRPr sz="1000">
          <a:solidFill>
            <a:schemeClr val="tx1"/>
          </a:solidFill>
          <a:latin typeface="+mn-lt"/>
          <a:ea typeface="+mn-ea"/>
          <a:cs typeface="+mn-cs"/>
        </a:defRPr>
      </a:lvl7pPr>
      <a:lvl8pPr marL="4284663" indent="-190500" algn="l" rtl="0" fontAlgn="base">
        <a:spcBef>
          <a:spcPct val="20000"/>
        </a:spcBef>
        <a:spcAft>
          <a:spcPct val="0"/>
        </a:spcAft>
        <a:buChar char="»"/>
        <a:defRPr sz="1000">
          <a:solidFill>
            <a:schemeClr val="tx1"/>
          </a:solidFill>
          <a:latin typeface="+mn-lt"/>
          <a:ea typeface="+mn-ea"/>
          <a:cs typeface="+mn-cs"/>
        </a:defRPr>
      </a:lvl8pPr>
      <a:lvl9pPr marL="4741863" indent="-190500" algn="l" rtl="0" fontAlgn="base">
        <a:spcBef>
          <a:spcPct val="20000"/>
        </a:spcBef>
        <a:spcAft>
          <a:spcPct val="0"/>
        </a:spcAft>
        <a:buChar char="»"/>
        <a:defRPr sz="10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Freeform 14"/>
          <p:cNvSpPr>
            <a:spLocks/>
          </p:cNvSpPr>
          <p:nvPr userDrawn="1"/>
        </p:nvSpPr>
        <p:spPr bwMode="gray">
          <a:xfrm>
            <a:off x="107950" y="95250"/>
            <a:ext cx="8928100" cy="3405758"/>
          </a:xfrm>
          <a:custGeom>
            <a:avLst/>
            <a:gdLst>
              <a:gd name="T0" fmla="*/ 2147483647 w 5760"/>
              <a:gd name="T1" fmla="*/ 0 h 966"/>
              <a:gd name="T2" fmla="*/ 0 w 5760"/>
              <a:gd name="T3" fmla="*/ 0 h 966"/>
              <a:gd name="T4" fmla="*/ 0 w 5760"/>
              <a:gd name="T5" fmla="*/ 2147483647 h 966"/>
              <a:gd name="T6" fmla="*/ 2147483647 w 5760"/>
              <a:gd name="T7" fmla="*/ 2147483647 h 966"/>
              <a:gd name="T8" fmla="*/ 2147483647 w 5760"/>
              <a:gd name="T9" fmla="*/ 2147483647 h 966"/>
              <a:gd name="T10" fmla="*/ 2147483647 w 5760"/>
              <a:gd name="T11" fmla="*/ 0 h 96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60" h="966">
                <a:moveTo>
                  <a:pt x="5760" y="0"/>
                </a:moveTo>
                <a:lnTo>
                  <a:pt x="0" y="0"/>
                </a:lnTo>
                <a:lnTo>
                  <a:pt x="0" y="966"/>
                </a:lnTo>
                <a:lnTo>
                  <a:pt x="4834" y="966"/>
                </a:lnTo>
                <a:lnTo>
                  <a:pt x="5760" y="434"/>
                </a:lnTo>
                <a:lnTo>
                  <a:pt x="5760" y="0"/>
                </a:lnTo>
              </a:path>
            </a:pathLst>
          </a:custGeom>
          <a:solidFill>
            <a:srgbClr val="78BBBC"/>
          </a:solidFill>
          <a:ln w="9525">
            <a:noFill/>
            <a:round/>
            <a:headEnd/>
            <a:tailEnd/>
          </a:ln>
        </p:spPr>
        <p:txBody>
          <a:bodyPr/>
          <a:lstStyle/>
          <a:p>
            <a:pPr>
              <a:defRPr/>
            </a:pPr>
            <a:endParaRPr lang="fr-FR" i="1">
              <a:solidFill>
                <a:srgbClr val="000000"/>
              </a:solidFill>
              <a:latin typeface="Arial" pitchFamily="34" charset="0"/>
              <a:ea typeface="+mn-ea"/>
              <a:cs typeface="+mn-cs"/>
            </a:endParaRPr>
          </a:p>
        </p:txBody>
      </p:sp>
      <p:sp>
        <p:nvSpPr>
          <p:cNvPr id="1045" name="Text Box 21"/>
          <p:cNvSpPr txBox="1">
            <a:spLocks noChangeArrowheads="1"/>
          </p:cNvSpPr>
          <p:nvPr/>
        </p:nvSpPr>
        <p:spPr bwMode="auto">
          <a:xfrm>
            <a:off x="5486400" y="76200"/>
            <a:ext cx="2987675" cy="457200"/>
          </a:xfrm>
          <a:prstGeom prst="rect">
            <a:avLst/>
          </a:prstGeom>
          <a:noFill/>
          <a:ln w="9525">
            <a:noFill/>
            <a:miter lim="800000"/>
            <a:headEnd/>
            <a:tailEnd/>
          </a:ln>
          <a:effectLst/>
        </p:spPr>
        <p:txBody>
          <a:bodyPr>
            <a:spAutoFit/>
          </a:bodyPr>
          <a:lstStyle>
            <a:lvl1pPr>
              <a:defRPr sz="2400" b="1">
                <a:solidFill>
                  <a:schemeClr val="tx1"/>
                </a:solidFill>
                <a:latin typeface="Arial" charset="0"/>
                <a:ea typeface="ＭＳ Ｐゴシック" charset="0"/>
                <a:cs typeface="ＭＳ Ｐゴシック" charset="0"/>
              </a:defRPr>
            </a:lvl1pPr>
            <a:lvl2pPr marL="37931725" indent="-37474525">
              <a:defRPr sz="2400" b="1">
                <a:solidFill>
                  <a:schemeClr val="tx1"/>
                </a:solidFill>
                <a:latin typeface="Arial" charset="0"/>
                <a:ea typeface="ＭＳ Ｐゴシック" charset="0"/>
              </a:defRPr>
            </a:lvl2pPr>
            <a:lvl3pPr>
              <a:defRPr sz="2400" b="1">
                <a:solidFill>
                  <a:schemeClr val="tx1"/>
                </a:solidFill>
                <a:latin typeface="Arial" charset="0"/>
                <a:ea typeface="ＭＳ Ｐゴシック" charset="0"/>
              </a:defRPr>
            </a:lvl3pPr>
            <a:lvl4pPr>
              <a:defRPr sz="2400" b="1">
                <a:solidFill>
                  <a:schemeClr val="tx1"/>
                </a:solidFill>
                <a:latin typeface="Arial" charset="0"/>
                <a:ea typeface="ＭＳ Ｐゴシック" charset="0"/>
              </a:defRPr>
            </a:lvl4pPr>
            <a:lvl5pPr>
              <a:defRPr sz="2400" b="1">
                <a:solidFill>
                  <a:schemeClr val="tx1"/>
                </a:solidFill>
                <a:latin typeface="Arial" charset="0"/>
                <a:ea typeface="ＭＳ Ｐゴシック" charset="0"/>
              </a:defRPr>
            </a:lvl5pPr>
            <a:lvl6pPr marL="457200" eaLnBrk="0" fontAlgn="base" hangingPunct="0">
              <a:spcBef>
                <a:spcPct val="0"/>
              </a:spcBef>
              <a:spcAft>
                <a:spcPct val="0"/>
              </a:spcAft>
              <a:defRPr sz="2400" b="1">
                <a:solidFill>
                  <a:schemeClr val="tx1"/>
                </a:solidFill>
                <a:latin typeface="Arial" charset="0"/>
                <a:ea typeface="ＭＳ Ｐゴシック" charset="0"/>
              </a:defRPr>
            </a:lvl6pPr>
            <a:lvl7pPr marL="914400" eaLnBrk="0" fontAlgn="base" hangingPunct="0">
              <a:spcBef>
                <a:spcPct val="0"/>
              </a:spcBef>
              <a:spcAft>
                <a:spcPct val="0"/>
              </a:spcAft>
              <a:defRPr sz="2400" b="1">
                <a:solidFill>
                  <a:schemeClr val="tx1"/>
                </a:solidFill>
                <a:latin typeface="Arial" charset="0"/>
                <a:ea typeface="ＭＳ Ｐゴシック" charset="0"/>
              </a:defRPr>
            </a:lvl7pPr>
            <a:lvl8pPr marL="1371600" eaLnBrk="0" fontAlgn="base" hangingPunct="0">
              <a:spcBef>
                <a:spcPct val="0"/>
              </a:spcBef>
              <a:spcAft>
                <a:spcPct val="0"/>
              </a:spcAft>
              <a:defRPr sz="2400" b="1">
                <a:solidFill>
                  <a:schemeClr val="tx1"/>
                </a:solidFill>
                <a:latin typeface="Arial" charset="0"/>
                <a:ea typeface="ＭＳ Ｐゴシック" charset="0"/>
              </a:defRPr>
            </a:lvl8pPr>
            <a:lvl9pPr marL="1828800" eaLnBrk="0" fontAlgn="base" hangingPunct="0">
              <a:spcBef>
                <a:spcPct val="0"/>
              </a:spcBef>
              <a:spcAft>
                <a:spcPct val="0"/>
              </a:spcAft>
              <a:defRPr sz="2400" b="1">
                <a:solidFill>
                  <a:schemeClr val="tx1"/>
                </a:solidFill>
                <a:latin typeface="Arial" charset="0"/>
                <a:ea typeface="ＭＳ Ｐゴシック" charset="0"/>
              </a:defRPr>
            </a:lvl9pPr>
          </a:lstStyle>
          <a:p>
            <a:pPr eaLnBrk="0" hangingPunct="0">
              <a:defRPr/>
            </a:pPr>
            <a:endParaRPr lang="fr-FR" b="0" smtClean="0">
              <a:solidFill>
                <a:srgbClr val="000000"/>
              </a:solidFill>
              <a:latin typeface="Lucida Grande" charset="0"/>
            </a:endParaRPr>
          </a:p>
        </p:txBody>
      </p:sp>
      <p:cxnSp>
        <p:nvCxnSpPr>
          <p:cNvPr id="1028" name="Connecteur droit 3"/>
          <p:cNvCxnSpPr>
            <a:cxnSpLocks noChangeShapeType="1"/>
          </p:cNvCxnSpPr>
          <p:nvPr userDrawn="1"/>
        </p:nvCxnSpPr>
        <p:spPr bwMode="auto">
          <a:xfrm>
            <a:off x="1547813" y="6308725"/>
            <a:ext cx="6985000" cy="0"/>
          </a:xfrm>
          <a:prstGeom prst="line">
            <a:avLst/>
          </a:prstGeom>
          <a:noFill/>
          <a:ln w="9525">
            <a:solidFill>
              <a:srgbClr val="78BBBC"/>
            </a:solidFill>
            <a:round/>
            <a:headEnd/>
            <a:tailEnd/>
          </a:ln>
        </p:spPr>
      </p:cxnSp>
      <p:sp>
        <p:nvSpPr>
          <p:cNvPr id="1030" name="Espace réservé du titre 9"/>
          <p:cNvSpPr>
            <a:spLocks noGrp="1"/>
          </p:cNvSpPr>
          <p:nvPr>
            <p:ph type="title"/>
          </p:nvPr>
        </p:nvSpPr>
        <p:spPr bwMode="auto">
          <a:xfrm>
            <a:off x="462756" y="1051322"/>
            <a:ext cx="8218487" cy="12255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altLang="fr-FR" dirty="0" smtClean="0"/>
              <a:t>Titre de la partie </a:t>
            </a:r>
          </a:p>
        </p:txBody>
      </p:sp>
      <p:pic>
        <p:nvPicPr>
          <p:cNvPr id="1033" name="Image 12"/>
          <p:cNvPicPr>
            <a:picLocks noChangeAspect="1"/>
          </p:cNvPicPr>
          <p:nvPr userDrawn="1"/>
        </p:nvPicPr>
        <p:blipFill>
          <a:blip r:embed="rId3"/>
          <a:srcRect t="16887" b="17810"/>
          <a:stretch>
            <a:fillRect/>
          </a:stretch>
        </p:blipFill>
        <p:spPr bwMode="auto">
          <a:xfrm>
            <a:off x="95250" y="6324600"/>
            <a:ext cx="1419225" cy="358775"/>
          </a:xfrm>
          <a:prstGeom prst="rect">
            <a:avLst/>
          </a:prstGeom>
          <a:noFill/>
          <a:ln w="9525">
            <a:noFill/>
            <a:miter lim="800000"/>
            <a:headEnd/>
            <a:tailEnd/>
          </a:ln>
        </p:spPr>
      </p:pic>
      <p:sp>
        <p:nvSpPr>
          <p:cNvPr id="11" name="Espace réservé du pied de page 2"/>
          <p:cNvSpPr txBox="1">
            <a:spLocks noGrp="1"/>
          </p:cNvSpPr>
          <p:nvPr userDrawn="1"/>
        </p:nvSpPr>
        <p:spPr bwMode="auto">
          <a:xfrm>
            <a:off x="1652588" y="6372225"/>
            <a:ext cx="7095876" cy="485775"/>
          </a:xfrm>
          <a:prstGeom prst="rect">
            <a:avLst/>
          </a:prstGeom>
          <a:noFill/>
          <a:ln>
            <a:miter lim="800000"/>
            <a:headEnd/>
            <a:tailEnd/>
          </a:ln>
        </p:spPr>
        <p:txBody>
          <a:bodyPr/>
          <a:lstStyle/>
          <a:p>
            <a:pPr eaLnBrk="0" hangingPunct="0"/>
            <a:r>
              <a:rPr lang="fr-FR" altLang="fr-FR" sz="1000" dirty="0">
                <a:solidFill>
                  <a:srgbClr val="000000"/>
                </a:solidFill>
                <a:latin typeface="Calibri" pitchFamily="34" charset="0"/>
              </a:rPr>
              <a:t>Ministère de </a:t>
            </a:r>
            <a:r>
              <a:rPr lang="fr-FR" altLang="fr-FR" sz="1000" dirty="0" smtClean="0">
                <a:solidFill>
                  <a:srgbClr val="000000"/>
                </a:solidFill>
                <a:latin typeface="Calibri" pitchFamily="34" charset="0"/>
              </a:rPr>
              <a:t>l’Éducation </a:t>
            </a:r>
            <a:r>
              <a:rPr lang="fr-FR" altLang="fr-FR" sz="1000" dirty="0">
                <a:solidFill>
                  <a:srgbClr val="000000"/>
                </a:solidFill>
                <a:latin typeface="Calibri" pitchFamily="34" charset="0"/>
              </a:rPr>
              <a:t>nationale, de </a:t>
            </a:r>
            <a:r>
              <a:rPr lang="fr-FR" altLang="fr-FR" sz="1000" dirty="0" smtClean="0">
                <a:solidFill>
                  <a:srgbClr val="000000"/>
                </a:solidFill>
                <a:latin typeface="Calibri" pitchFamily="34" charset="0"/>
              </a:rPr>
              <a:t>l’Enseignement </a:t>
            </a:r>
            <a:r>
              <a:rPr lang="fr-FR" altLang="fr-FR" sz="1000" dirty="0">
                <a:solidFill>
                  <a:srgbClr val="000000"/>
                </a:solidFill>
                <a:latin typeface="Calibri" pitchFamily="34" charset="0"/>
              </a:rPr>
              <a:t>supérieur et de la </a:t>
            </a:r>
            <a:r>
              <a:rPr lang="fr-FR" altLang="fr-FR" sz="1000" dirty="0" smtClean="0">
                <a:solidFill>
                  <a:srgbClr val="000000"/>
                </a:solidFill>
                <a:latin typeface="Calibri" pitchFamily="34" charset="0"/>
              </a:rPr>
              <a:t>Recherche </a:t>
            </a:r>
            <a:r>
              <a:rPr lang="fr-FR" altLang="fr-FR" sz="1000" dirty="0">
                <a:solidFill>
                  <a:srgbClr val="000000"/>
                </a:solidFill>
                <a:latin typeface="Calibri" pitchFamily="34" charset="0"/>
              </a:rPr>
              <a:t>– DGESCO</a:t>
            </a:r>
          </a:p>
          <a:p>
            <a:pPr marL="0" marR="0" indent="0" algn="l" defTabSz="914400" rtl="0" eaLnBrk="0" fontAlgn="base" latinLnBrk="0" hangingPunct="0">
              <a:lnSpc>
                <a:spcPct val="100000"/>
              </a:lnSpc>
              <a:spcBef>
                <a:spcPct val="0"/>
              </a:spcBef>
              <a:spcAft>
                <a:spcPct val="0"/>
              </a:spcAft>
              <a:buClrTx/>
              <a:buSzTx/>
              <a:buFontTx/>
              <a:buNone/>
              <a:tabLst>
                <a:tab pos="6840000" algn="r"/>
              </a:tabLst>
              <a:defRPr/>
            </a:pPr>
            <a:r>
              <a:rPr lang="fr-FR" altLang="fr-FR" sz="1000" dirty="0">
                <a:latin typeface="Calibri" pitchFamily="34" charset="0"/>
                <a:hlinkClick r:id="rId4"/>
              </a:rPr>
              <a:t>http://</a:t>
            </a:r>
            <a:r>
              <a:rPr lang="fr-FR" altLang="fr-FR" sz="1000" dirty="0" smtClean="0">
                <a:solidFill>
                  <a:schemeClr val="accent1">
                    <a:lumMod val="50000"/>
                  </a:schemeClr>
                </a:solidFill>
                <a:latin typeface="Calibri" pitchFamily="34" charset="0"/>
                <a:hlinkClick r:id="rId4"/>
              </a:rPr>
              <a:t>eduscol.education.fr/colleges-rentree-2015</a:t>
            </a:r>
            <a:r>
              <a:rPr lang="fr-FR" altLang="fr-FR" sz="1000" dirty="0" smtClean="0">
                <a:solidFill>
                  <a:schemeClr val="accent1">
                    <a:lumMod val="50000"/>
                  </a:schemeClr>
                </a:solidFill>
                <a:latin typeface="Calibri" pitchFamily="34" charset="0"/>
              </a:rPr>
              <a:t>	</a:t>
            </a:r>
            <a:endParaRPr lang="fr-FR" altLang="fr-FR" sz="1000" dirty="0">
              <a:latin typeface="Calibri" pitchFamily="34" charset="0"/>
            </a:endParaRPr>
          </a:p>
        </p:txBody>
      </p:sp>
    </p:spTree>
    <p:extLst>
      <p:ext uri="{BB962C8B-B14F-4D97-AF65-F5344CB8AC3E}">
        <p14:creationId xmlns:p14="http://schemas.microsoft.com/office/powerpoint/2010/main" val="3729557429"/>
      </p:ext>
    </p:extLst>
  </p:cSld>
  <p:clrMap bg1="lt1" tx1="dk1" bg2="lt2" tx2="dk2" accent1="accent1" accent2="accent2" accent3="accent3" accent4="accent4" accent5="accent5" accent6="accent6" hlink="hlink" folHlink="folHlink"/>
  <p:sldLayoutIdLst>
    <p:sldLayoutId id="2147483686" r:id="rId1"/>
  </p:sldLayoutIdLst>
  <p:transition/>
  <p:timing>
    <p:tnLst>
      <p:par>
        <p:cTn id="1" dur="indefinite" restart="never" nodeType="tmRoot"/>
      </p:par>
    </p:tnLst>
  </p:timing>
  <p:hf hdr="0" dt="0"/>
  <p:txStyles>
    <p:titleStyle>
      <a:lvl1pPr marL="622300" indent="-622300" algn="l" rtl="0" eaLnBrk="0" fontAlgn="base" hangingPunct="0">
        <a:spcBef>
          <a:spcPct val="0"/>
        </a:spcBef>
        <a:spcAft>
          <a:spcPct val="0"/>
        </a:spcAft>
        <a:defRPr sz="4000" b="1">
          <a:solidFill>
            <a:schemeClr val="bg1"/>
          </a:solidFill>
          <a:latin typeface="+mj-lt"/>
          <a:ea typeface="+mj-ea"/>
          <a:cs typeface="+mj-cs"/>
        </a:defRPr>
      </a:lvl1pPr>
      <a:lvl2pPr marL="622300" indent="-622300" algn="l" rtl="0" eaLnBrk="0" fontAlgn="base" hangingPunct="0">
        <a:spcBef>
          <a:spcPct val="0"/>
        </a:spcBef>
        <a:spcAft>
          <a:spcPct val="0"/>
        </a:spcAft>
        <a:defRPr sz="3200" b="1">
          <a:solidFill>
            <a:schemeClr val="bg1"/>
          </a:solidFill>
          <a:latin typeface="Calibri" pitchFamily="34" charset="0"/>
          <a:ea typeface="ＭＳ Ｐゴシック" pitchFamily="34" charset="-128"/>
          <a:cs typeface="Calibri" pitchFamily="34" charset="0"/>
        </a:defRPr>
      </a:lvl2pPr>
      <a:lvl3pPr marL="622300" indent="-622300" algn="l" rtl="0" eaLnBrk="0" fontAlgn="base" hangingPunct="0">
        <a:spcBef>
          <a:spcPct val="0"/>
        </a:spcBef>
        <a:spcAft>
          <a:spcPct val="0"/>
        </a:spcAft>
        <a:defRPr sz="3200" b="1">
          <a:solidFill>
            <a:schemeClr val="bg1"/>
          </a:solidFill>
          <a:latin typeface="Calibri" pitchFamily="34" charset="0"/>
          <a:ea typeface="ＭＳ Ｐゴシック" pitchFamily="34" charset="-128"/>
          <a:cs typeface="Calibri" pitchFamily="34" charset="0"/>
        </a:defRPr>
      </a:lvl3pPr>
      <a:lvl4pPr marL="622300" indent="-622300" algn="l" rtl="0" eaLnBrk="0" fontAlgn="base" hangingPunct="0">
        <a:spcBef>
          <a:spcPct val="0"/>
        </a:spcBef>
        <a:spcAft>
          <a:spcPct val="0"/>
        </a:spcAft>
        <a:defRPr sz="3200" b="1">
          <a:solidFill>
            <a:schemeClr val="bg1"/>
          </a:solidFill>
          <a:latin typeface="Calibri" pitchFamily="34" charset="0"/>
          <a:ea typeface="ＭＳ Ｐゴシック" pitchFamily="34" charset="-128"/>
          <a:cs typeface="Calibri" pitchFamily="34" charset="0"/>
        </a:defRPr>
      </a:lvl4pPr>
      <a:lvl5pPr marL="622300" indent="-622300" algn="l" rtl="0" eaLnBrk="0" fontAlgn="base" hangingPunct="0">
        <a:spcBef>
          <a:spcPct val="0"/>
        </a:spcBef>
        <a:spcAft>
          <a:spcPct val="0"/>
        </a:spcAft>
        <a:defRPr sz="3200" b="1">
          <a:solidFill>
            <a:schemeClr val="bg1"/>
          </a:solidFill>
          <a:latin typeface="Calibri" pitchFamily="34" charset="0"/>
          <a:ea typeface="ＭＳ Ｐゴシック" pitchFamily="34" charset="-128"/>
          <a:cs typeface="Calibri" pitchFamily="34" charset="0"/>
        </a:defRPr>
      </a:lvl5pPr>
      <a:lvl6pPr marL="1079500" indent="-622300" algn="l" rtl="0" fontAlgn="base">
        <a:spcBef>
          <a:spcPct val="0"/>
        </a:spcBef>
        <a:spcAft>
          <a:spcPct val="0"/>
        </a:spcAft>
        <a:defRPr sz="3200" b="1">
          <a:solidFill>
            <a:schemeClr val="bg1"/>
          </a:solidFill>
          <a:latin typeface="Calibri" pitchFamily="34" charset="0"/>
          <a:ea typeface="ＭＳ Ｐゴシック" pitchFamily="34" charset="-128"/>
          <a:cs typeface="Calibri" pitchFamily="34" charset="0"/>
        </a:defRPr>
      </a:lvl6pPr>
      <a:lvl7pPr marL="1536700" indent="-622300" algn="l" rtl="0" fontAlgn="base">
        <a:spcBef>
          <a:spcPct val="0"/>
        </a:spcBef>
        <a:spcAft>
          <a:spcPct val="0"/>
        </a:spcAft>
        <a:defRPr sz="3200" b="1">
          <a:solidFill>
            <a:schemeClr val="bg1"/>
          </a:solidFill>
          <a:latin typeface="Calibri" pitchFamily="34" charset="0"/>
          <a:ea typeface="ＭＳ Ｐゴシック" pitchFamily="34" charset="-128"/>
          <a:cs typeface="Calibri" pitchFamily="34" charset="0"/>
        </a:defRPr>
      </a:lvl7pPr>
      <a:lvl8pPr marL="1993900" indent="-622300" algn="l" rtl="0" fontAlgn="base">
        <a:spcBef>
          <a:spcPct val="0"/>
        </a:spcBef>
        <a:spcAft>
          <a:spcPct val="0"/>
        </a:spcAft>
        <a:defRPr sz="3200" b="1">
          <a:solidFill>
            <a:schemeClr val="bg1"/>
          </a:solidFill>
          <a:latin typeface="Calibri" pitchFamily="34" charset="0"/>
          <a:ea typeface="ＭＳ Ｐゴシック" pitchFamily="34" charset="-128"/>
          <a:cs typeface="Calibri" pitchFamily="34" charset="0"/>
        </a:defRPr>
      </a:lvl8pPr>
      <a:lvl9pPr marL="2451100" indent="-622300" algn="l" rtl="0" fontAlgn="base">
        <a:spcBef>
          <a:spcPct val="0"/>
        </a:spcBef>
        <a:spcAft>
          <a:spcPct val="0"/>
        </a:spcAft>
        <a:defRPr sz="3200" b="1">
          <a:solidFill>
            <a:schemeClr val="bg1"/>
          </a:solidFill>
          <a:latin typeface="Calibri" pitchFamily="34" charset="0"/>
          <a:ea typeface="ＭＳ Ｐゴシック" pitchFamily="34" charset="-128"/>
          <a:cs typeface="Calibri" pitchFamily="34" charset="0"/>
        </a:defRPr>
      </a:lvl9pPr>
    </p:titleStyle>
    <p:bodyStyle>
      <a:lvl1pPr marL="342900" indent="-342900" algn="l" rtl="0" eaLnBrk="0" fontAlgn="base" hangingPunct="0">
        <a:spcBef>
          <a:spcPct val="0"/>
        </a:spcBef>
        <a:spcAft>
          <a:spcPct val="0"/>
        </a:spcAft>
        <a:buFont typeface="Wingdings" pitchFamily="2" charset="2"/>
        <a:buChar char="§"/>
        <a:defRPr sz="2400" b="1">
          <a:solidFill>
            <a:srgbClr val="78BBBC"/>
          </a:solidFill>
          <a:latin typeface="+mn-lt"/>
          <a:ea typeface="+mn-ea"/>
          <a:cs typeface="+mn-cs"/>
        </a:defRPr>
      </a:lvl1pPr>
      <a:lvl2pPr marL="520700" indent="-342900" algn="l" rtl="0" eaLnBrk="0" fontAlgn="base" hangingPunct="0">
        <a:spcBef>
          <a:spcPct val="20000"/>
        </a:spcBef>
        <a:spcAft>
          <a:spcPct val="0"/>
        </a:spcAft>
        <a:buClr>
          <a:srgbClr val="BFBFBF"/>
        </a:buClr>
        <a:buFont typeface="Wingdings" pitchFamily="2" charset="2"/>
        <a:buChar char="§"/>
        <a:defRPr sz="2000">
          <a:solidFill>
            <a:schemeClr val="tx1"/>
          </a:solidFill>
          <a:latin typeface="+mn-lt"/>
          <a:ea typeface="+mn-ea"/>
          <a:cs typeface="+mn-cs"/>
        </a:defRPr>
      </a:lvl2pPr>
      <a:lvl3pPr marL="812800" indent="-190500" algn="l" rtl="0" eaLnBrk="0" fontAlgn="base" hangingPunct="0">
        <a:spcBef>
          <a:spcPct val="20000"/>
        </a:spcBef>
        <a:spcAft>
          <a:spcPct val="0"/>
        </a:spcAft>
        <a:buClr>
          <a:srgbClr val="BFBFBF"/>
        </a:buClr>
        <a:buFont typeface="Arial" charset="0"/>
        <a:buChar char="•"/>
        <a:defRPr sz="1600">
          <a:solidFill>
            <a:schemeClr val="tx1"/>
          </a:solidFill>
          <a:latin typeface="+mn-lt"/>
          <a:ea typeface="+mn-ea"/>
          <a:cs typeface="+mn-cs"/>
        </a:defRPr>
      </a:lvl3pPr>
      <a:lvl4pPr marL="2543175" indent="-266700" algn="l" rtl="0" eaLnBrk="0" fontAlgn="base" hangingPunct="0">
        <a:spcBef>
          <a:spcPct val="20000"/>
        </a:spcBef>
        <a:spcAft>
          <a:spcPct val="0"/>
        </a:spcAft>
        <a:buClr>
          <a:srgbClr val="A6A6A6"/>
        </a:buClr>
        <a:buChar char="–"/>
        <a:defRPr sz="1400">
          <a:solidFill>
            <a:schemeClr val="tx1"/>
          </a:solidFill>
          <a:latin typeface="+mn-lt"/>
          <a:ea typeface="+mn-ea"/>
          <a:cs typeface="+mn-cs"/>
        </a:defRPr>
      </a:lvl4pPr>
      <a:lvl5pPr marL="2913063" indent="-190500" algn="l" rtl="0" eaLnBrk="0" fontAlgn="base" hangingPunct="0">
        <a:spcBef>
          <a:spcPct val="20000"/>
        </a:spcBef>
        <a:spcAft>
          <a:spcPct val="0"/>
        </a:spcAft>
        <a:buChar char="»"/>
        <a:defRPr sz="1000">
          <a:solidFill>
            <a:schemeClr val="tx1"/>
          </a:solidFill>
          <a:latin typeface="+mn-lt"/>
          <a:ea typeface="+mn-ea"/>
          <a:cs typeface="+mn-cs"/>
        </a:defRPr>
      </a:lvl5pPr>
      <a:lvl6pPr marL="3370263" indent="-190500" algn="l" rtl="0" fontAlgn="base">
        <a:spcBef>
          <a:spcPct val="20000"/>
        </a:spcBef>
        <a:spcAft>
          <a:spcPct val="0"/>
        </a:spcAft>
        <a:buChar char="»"/>
        <a:defRPr sz="1000">
          <a:solidFill>
            <a:schemeClr val="tx1"/>
          </a:solidFill>
          <a:latin typeface="+mn-lt"/>
          <a:ea typeface="+mn-ea"/>
          <a:cs typeface="+mn-cs"/>
        </a:defRPr>
      </a:lvl6pPr>
      <a:lvl7pPr marL="3827463" indent="-190500" algn="l" rtl="0" fontAlgn="base">
        <a:spcBef>
          <a:spcPct val="20000"/>
        </a:spcBef>
        <a:spcAft>
          <a:spcPct val="0"/>
        </a:spcAft>
        <a:buChar char="»"/>
        <a:defRPr sz="1000">
          <a:solidFill>
            <a:schemeClr val="tx1"/>
          </a:solidFill>
          <a:latin typeface="+mn-lt"/>
          <a:ea typeface="+mn-ea"/>
          <a:cs typeface="+mn-cs"/>
        </a:defRPr>
      </a:lvl7pPr>
      <a:lvl8pPr marL="4284663" indent="-190500" algn="l" rtl="0" fontAlgn="base">
        <a:spcBef>
          <a:spcPct val="20000"/>
        </a:spcBef>
        <a:spcAft>
          <a:spcPct val="0"/>
        </a:spcAft>
        <a:buChar char="»"/>
        <a:defRPr sz="1000">
          <a:solidFill>
            <a:schemeClr val="tx1"/>
          </a:solidFill>
          <a:latin typeface="+mn-lt"/>
          <a:ea typeface="+mn-ea"/>
          <a:cs typeface="+mn-cs"/>
        </a:defRPr>
      </a:lvl8pPr>
      <a:lvl9pPr marL="4741863" indent="-190500" algn="l" rtl="0" fontAlgn="base">
        <a:spcBef>
          <a:spcPct val="20000"/>
        </a:spcBef>
        <a:spcAft>
          <a:spcPct val="0"/>
        </a:spcAft>
        <a:buChar char="»"/>
        <a:defRPr sz="10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hyperlink" Target="http://www.legifrance.gouv.fr/affichTexte.do?cidTexte=JORFTEXT000029623527&amp;dateTexte=&amp;categorieLien=id"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reseau-canope.fr/education-prioritaire/fileadmin/user_upload/user_upload/accueil/Referentiel_de_l_education_prioritaire.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www.education.gouv.fr/pid25535/bulletin_officiel.html?cid_bo=89301"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www.education.gouv.fr/pid25535/bulletin_officiel.html?cid_bo=90158"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www.legifrance.gouv.fr/affichTexte.do?cidTexte=JORFTEXT000029779752&amp;dateTexte&amp;categorieLien=id" TargetMode="External"/><Relationship Id="rId5" Type="http://schemas.openxmlformats.org/officeDocument/2006/relationships/hyperlink" Target="http://www.education.gouv.fr/pid25535/bulletin_officiel.html?cid_bo=91137" TargetMode="External"/><Relationship Id="rId4" Type="http://schemas.openxmlformats.org/officeDocument/2006/relationships/hyperlink" Target="http://www.education.gouv.fr/pid25535/bulletin_officiel.html?cid_bo=91164"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education.gouv.fr/pid25535/bulletin_officiel.html?cid_bo=90158"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gouvernement.fr/partage/3180-le-parcours-citoyen"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education.gouv.fr/pid25535/bulletin_officiel.html?cid_bo=91137"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education.gouv.fr/pid25535/bulletin_officiel.html?cid_bo=91164"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legifrance.gouv.fr/affichTexte.do?cidTexte=JORFTEXT000029779752&amp;dateTexte&amp;categorieLien=id"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legifrance.gouv.fr/affichTexte.do?cidTexte=JORFTEXT000029779752&amp;dateTexte&amp;categorieLien=id"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2756" y="260648"/>
            <a:ext cx="8218487" cy="3024336"/>
          </a:xfrm>
        </p:spPr>
        <p:txBody>
          <a:bodyPr/>
          <a:lstStyle/>
          <a:p>
            <a:pPr marL="0" indent="0" algn="ctr"/>
            <a:r>
              <a:rPr lang="fr-FR" sz="5400" dirty="0" smtClean="0"/>
              <a:t>Collèges</a:t>
            </a:r>
            <a:br>
              <a:rPr lang="fr-FR" sz="5400" dirty="0" smtClean="0"/>
            </a:br>
            <a:r>
              <a:rPr lang="fr-FR" sz="5400" dirty="0" smtClean="0"/>
              <a:t/>
            </a:r>
            <a:br>
              <a:rPr lang="fr-FR" sz="5400" dirty="0" smtClean="0"/>
            </a:br>
            <a:r>
              <a:rPr lang="fr-FR" sz="5400" dirty="0" smtClean="0"/>
              <a:t>Rentrée 2015</a:t>
            </a:r>
            <a:endParaRPr lang="fr-FR" sz="5400" dirty="0"/>
          </a:p>
        </p:txBody>
      </p:sp>
      <p:pic>
        <p:nvPicPr>
          <p:cNvPr id="15365" name="Picture 6" descr="2013_loi_refondation_680x280_258667"/>
          <p:cNvPicPr>
            <a:picLocks noChangeAspect="1" noChangeArrowheads="1"/>
          </p:cNvPicPr>
          <p:nvPr/>
        </p:nvPicPr>
        <p:blipFill>
          <a:blip r:embed="rId3"/>
          <a:srcRect/>
          <a:stretch>
            <a:fillRect/>
          </a:stretch>
        </p:blipFill>
        <p:spPr bwMode="auto">
          <a:xfrm>
            <a:off x="4194175" y="4077072"/>
            <a:ext cx="4378325" cy="1695450"/>
          </a:xfrm>
          <a:prstGeom prst="rect">
            <a:avLst/>
          </a:prstGeom>
          <a:noFill/>
          <a:ln w="9525">
            <a:noFill/>
            <a:miter lim="800000"/>
            <a:headEnd/>
            <a:tailEnd/>
          </a:ln>
        </p:spPr>
      </p:pic>
    </p:spTree>
  </p:cSld>
  <p:clrMapOvr>
    <a:masterClrMapping/>
  </p:clrMapOvr>
  <p:transition advTm="12700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9" name="Connecteur droit 18"/>
          <p:cNvCxnSpPr/>
          <p:nvPr/>
        </p:nvCxnSpPr>
        <p:spPr bwMode="auto">
          <a:xfrm flipH="1" flipV="1">
            <a:off x="5266839" y="4945816"/>
            <a:ext cx="462394" cy="145776"/>
          </a:xfrm>
          <a:prstGeom prst="line">
            <a:avLst/>
          </a:prstGeom>
          <a:solidFill>
            <a:schemeClr val="accent1"/>
          </a:solidFill>
          <a:ln w="28575" cap="flat" cmpd="sng" algn="ctr">
            <a:solidFill>
              <a:srgbClr val="FFC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Connecteur droit 19"/>
          <p:cNvCxnSpPr/>
          <p:nvPr/>
        </p:nvCxnSpPr>
        <p:spPr bwMode="auto">
          <a:xfrm flipV="1">
            <a:off x="3136556" y="4945816"/>
            <a:ext cx="462394" cy="145776"/>
          </a:xfrm>
          <a:prstGeom prst="line">
            <a:avLst/>
          </a:prstGeom>
          <a:solidFill>
            <a:schemeClr val="accent1"/>
          </a:solidFill>
          <a:ln w="28575" cap="flat" cmpd="sng" algn="ctr">
            <a:solidFill>
              <a:srgbClr val="FFC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Connecteur droit 13"/>
          <p:cNvCxnSpPr/>
          <p:nvPr/>
        </p:nvCxnSpPr>
        <p:spPr bwMode="auto">
          <a:xfrm flipH="1" flipV="1">
            <a:off x="2926449" y="2410255"/>
            <a:ext cx="462394" cy="145776"/>
          </a:xfrm>
          <a:prstGeom prst="line">
            <a:avLst/>
          </a:prstGeom>
          <a:solidFill>
            <a:schemeClr val="accent1"/>
          </a:solidFill>
          <a:ln w="28575" cap="flat" cmpd="sng" algn="ctr">
            <a:solidFill>
              <a:srgbClr val="92D05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Connecteur droit 15"/>
          <p:cNvCxnSpPr/>
          <p:nvPr/>
        </p:nvCxnSpPr>
        <p:spPr bwMode="auto">
          <a:xfrm flipV="1">
            <a:off x="2926449" y="3069840"/>
            <a:ext cx="462394" cy="145776"/>
          </a:xfrm>
          <a:prstGeom prst="line">
            <a:avLst/>
          </a:prstGeom>
          <a:solidFill>
            <a:schemeClr val="accent1"/>
          </a:solidFill>
          <a:ln w="28575" cap="flat" cmpd="sng" algn="ctr">
            <a:solidFill>
              <a:srgbClr val="92D05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Connecteur droit 16"/>
          <p:cNvCxnSpPr/>
          <p:nvPr/>
        </p:nvCxnSpPr>
        <p:spPr bwMode="auto">
          <a:xfrm flipV="1">
            <a:off x="5425297" y="2410255"/>
            <a:ext cx="462394" cy="145776"/>
          </a:xfrm>
          <a:prstGeom prst="line">
            <a:avLst/>
          </a:prstGeom>
          <a:solidFill>
            <a:schemeClr val="accent1"/>
          </a:solidFill>
          <a:ln w="28575" cap="flat" cmpd="sng" algn="ctr">
            <a:solidFill>
              <a:srgbClr val="92D05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Connecteur droit 17"/>
          <p:cNvCxnSpPr/>
          <p:nvPr/>
        </p:nvCxnSpPr>
        <p:spPr bwMode="auto">
          <a:xfrm flipH="1" flipV="1">
            <a:off x="5580112" y="3069840"/>
            <a:ext cx="462394" cy="145776"/>
          </a:xfrm>
          <a:prstGeom prst="line">
            <a:avLst/>
          </a:prstGeom>
          <a:solidFill>
            <a:schemeClr val="accent1"/>
          </a:solidFill>
          <a:ln w="28575" cap="flat" cmpd="sng" algn="ctr">
            <a:solidFill>
              <a:srgbClr val="92D05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601" name="Titre 1"/>
          <p:cNvSpPr>
            <a:spLocks noGrp="1"/>
          </p:cNvSpPr>
          <p:nvPr>
            <p:ph type="title"/>
          </p:nvPr>
        </p:nvSpPr>
        <p:spPr/>
        <p:txBody>
          <a:bodyPr/>
          <a:lstStyle/>
          <a:p>
            <a:r>
              <a:rPr lang="fr-FR" dirty="0" smtClean="0"/>
              <a:t>Évolution des instances pédagogiques</a:t>
            </a:r>
          </a:p>
        </p:txBody>
      </p:sp>
      <p:sp>
        <p:nvSpPr>
          <p:cNvPr id="4" name="ZoneTexte 3">
            <a:hlinkClick r:id="rId3"/>
          </p:cNvPr>
          <p:cNvSpPr txBox="1"/>
          <p:nvPr/>
        </p:nvSpPr>
        <p:spPr>
          <a:xfrm>
            <a:off x="114470" y="5973072"/>
            <a:ext cx="4113627" cy="276999"/>
          </a:xfrm>
          <a:prstGeom prst="rect">
            <a:avLst/>
          </a:prstGeom>
          <a:noFill/>
        </p:spPr>
        <p:txBody>
          <a:bodyPr wrap="none" rtlCol="0">
            <a:spAutoFit/>
          </a:bodyPr>
          <a:lstStyle/>
          <a:p>
            <a:r>
              <a:rPr lang="fr-FR" sz="1200" b="1" i="1" dirty="0" smtClean="0">
                <a:solidFill>
                  <a:schemeClr val="accent1">
                    <a:lumMod val="50000"/>
                  </a:schemeClr>
                </a:solidFill>
              </a:rPr>
              <a:t>Le décret sur l’évolution des instances pédagogiques</a:t>
            </a:r>
            <a:endParaRPr lang="fr-FR" sz="1200" b="1" i="1" dirty="0">
              <a:solidFill>
                <a:schemeClr val="accent1">
                  <a:lumMod val="50000"/>
                </a:schemeClr>
              </a:solidFill>
            </a:endParaRPr>
          </a:p>
        </p:txBody>
      </p:sp>
      <p:sp>
        <p:nvSpPr>
          <p:cNvPr id="2" name="Ellipse 1"/>
          <p:cNvSpPr/>
          <p:nvPr/>
        </p:nvSpPr>
        <p:spPr bwMode="auto">
          <a:xfrm>
            <a:off x="3142084" y="2361570"/>
            <a:ext cx="2592288" cy="995422"/>
          </a:xfrm>
          <a:prstGeom prst="ellipse">
            <a:avLst/>
          </a:prstGeom>
          <a:solidFill>
            <a:srgbClr val="A3A62A"/>
          </a:solidFill>
          <a:ln w="9525" cap="flat" cmpd="sng" algn="ctr">
            <a:noFill/>
            <a:prstDash val="solid"/>
            <a:round/>
            <a:headEnd type="none" w="med" len="med"/>
            <a:tailEnd type="none" w="med" len="med"/>
          </a:ln>
          <a:effectLst/>
          <a:extLst/>
        </p:spPr>
        <p:txBody>
          <a:bodyPr vert="horz" wrap="square" lIns="72000" tIns="45720" rIns="7200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fr-FR" sz="2000" b="1" u="none" strike="noStrike" cap="none" normalizeH="0" baseline="0" dirty="0" smtClean="0">
                <a:ln>
                  <a:noFill/>
                </a:ln>
                <a:solidFill>
                  <a:schemeClr val="bg1"/>
                </a:solidFill>
                <a:effectLst/>
                <a:latin typeface="Arial" pitchFamily="34" charset="0"/>
              </a:rPr>
              <a:t>Le conseil pédagogique</a:t>
            </a:r>
          </a:p>
        </p:txBody>
      </p:sp>
      <p:sp>
        <p:nvSpPr>
          <p:cNvPr id="5" name="Ellipse 4"/>
          <p:cNvSpPr/>
          <p:nvPr/>
        </p:nvSpPr>
        <p:spPr bwMode="auto">
          <a:xfrm>
            <a:off x="5508464" y="1556912"/>
            <a:ext cx="3240000" cy="1080000"/>
          </a:xfrm>
          <a:prstGeom prst="ellipse">
            <a:avLst/>
          </a:prstGeom>
          <a:solidFill>
            <a:srgbClr val="92D050"/>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fr-FR" sz="1600" u="none" strike="noStrike" cap="none" normalizeH="0" baseline="0" dirty="0" smtClean="0">
                <a:ln>
                  <a:noFill/>
                </a:ln>
                <a:solidFill>
                  <a:schemeClr val="tx1"/>
                </a:solidFill>
                <a:effectLst/>
                <a:latin typeface="Arial" pitchFamily="34" charset="0"/>
              </a:rPr>
              <a:t>Propose des modalités</a:t>
            </a:r>
            <a:r>
              <a:rPr kumimoji="0" lang="fr-FR" sz="1600" u="none" strike="noStrike" cap="none" normalizeH="0" dirty="0" smtClean="0">
                <a:ln>
                  <a:noFill/>
                </a:ln>
                <a:solidFill>
                  <a:schemeClr val="tx1"/>
                </a:solidFill>
                <a:effectLst/>
                <a:latin typeface="Arial" pitchFamily="34" charset="0"/>
              </a:rPr>
              <a:t> d’accompagnement pédagogique</a:t>
            </a:r>
            <a:endParaRPr kumimoji="0" lang="fr-FR" sz="1600" u="none" strike="noStrike" cap="none" normalizeH="0" baseline="0" dirty="0" smtClean="0">
              <a:ln>
                <a:noFill/>
              </a:ln>
              <a:solidFill>
                <a:schemeClr val="tx1"/>
              </a:solidFill>
              <a:effectLst/>
              <a:latin typeface="Arial" pitchFamily="34" charset="0"/>
            </a:endParaRPr>
          </a:p>
        </p:txBody>
      </p:sp>
      <p:sp>
        <p:nvSpPr>
          <p:cNvPr id="7" name="Ellipse 6"/>
          <p:cNvSpPr/>
          <p:nvPr/>
        </p:nvSpPr>
        <p:spPr bwMode="auto">
          <a:xfrm>
            <a:off x="581854" y="2898853"/>
            <a:ext cx="2520000" cy="1080000"/>
          </a:xfrm>
          <a:prstGeom prst="ellipse">
            <a:avLst/>
          </a:prstGeom>
          <a:solidFill>
            <a:srgbClr val="92D050"/>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fr-FR" sz="1600" u="none" strike="noStrike" cap="none" normalizeH="0" baseline="0" dirty="0" smtClean="0">
                <a:ln>
                  <a:noFill/>
                </a:ln>
                <a:solidFill>
                  <a:schemeClr val="tx1"/>
                </a:solidFill>
                <a:effectLst/>
                <a:latin typeface="Arial" pitchFamily="34" charset="0"/>
              </a:rPr>
              <a:t>Coordination relative au suivi des élèves</a:t>
            </a:r>
          </a:p>
        </p:txBody>
      </p:sp>
      <p:sp>
        <p:nvSpPr>
          <p:cNvPr id="8" name="Ellipse 7"/>
          <p:cNvSpPr/>
          <p:nvPr/>
        </p:nvSpPr>
        <p:spPr bwMode="auto">
          <a:xfrm>
            <a:off x="323528" y="1556912"/>
            <a:ext cx="2952000" cy="1080000"/>
          </a:xfrm>
          <a:prstGeom prst="ellipse">
            <a:avLst/>
          </a:prstGeom>
          <a:solidFill>
            <a:srgbClr val="92D050"/>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fr-FR" sz="1600" u="none" strike="noStrike" cap="none" normalizeH="0" baseline="0" dirty="0" smtClean="0">
                <a:ln>
                  <a:noFill/>
                </a:ln>
                <a:solidFill>
                  <a:schemeClr val="tx1"/>
                </a:solidFill>
                <a:effectLst/>
                <a:latin typeface="Arial" pitchFamily="34" charset="0"/>
              </a:rPr>
              <a:t>Prend en compte des travaux du conseil école-collège</a:t>
            </a:r>
          </a:p>
        </p:txBody>
      </p:sp>
      <p:sp>
        <p:nvSpPr>
          <p:cNvPr id="9" name="Ellipse 8"/>
          <p:cNvSpPr/>
          <p:nvPr/>
        </p:nvSpPr>
        <p:spPr bwMode="auto">
          <a:xfrm>
            <a:off x="5868464" y="2898853"/>
            <a:ext cx="2520000" cy="1080000"/>
          </a:xfrm>
          <a:prstGeom prst="ellipse">
            <a:avLst/>
          </a:prstGeom>
          <a:solidFill>
            <a:srgbClr val="92D050"/>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fr-FR" sz="1600" u="none" strike="noStrike" cap="none" normalizeH="0" baseline="0" dirty="0" smtClean="0">
                <a:ln>
                  <a:noFill/>
                </a:ln>
                <a:solidFill>
                  <a:schemeClr val="tx1"/>
                </a:solidFill>
                <a:effectLst/>
                <a:latin typeface="Arial" pitchFamily="34" charset="0"/>
              </a:rPr>
              <a:t>Modalités</a:t>
            </a:r>
            <a:r>
              <a:rPr kumimoji="0" lang="fr-FR" sz="1600" u="none" strike="noStrike" cap="none" normalizeH="0" dirty="0" smtClean="0">
                <a:ln>
                  <a:noFill/>
                </a:ln>
                <a:solidFill>
                  <a:schemeClr val="tx1"/>
                </a:solidFill>
                <a:effectLst/>
                <a:latin typeface="Arial" pitchFamily="34" charset="0"/>
              </a:rPr>
              <a:t> d’évaluation des acquis</a:t>
            </a:r>
            <a:endParaRPr kumimoji="0" lang="fr-FR" sz="1600" u="none" strike="noStrike" cap="none" normalizeH="0" baseline="0" dirty="0" smtClean="0">
              <a:ln>
                <a:noFill/>
              </a:ln>
              <a:solidFill>
                <a:schemeClr val="tx1"/>
              </a:solidFill>
              <a:effectLst/>
              <a:latin typeface="Arial" pitchFamily="34" charset="0"/>
            </a:endParaRPr>
          </a:p>
        </p:txBody>
      </p:sp>
      <p:sp>
        <p:nvSpPr>
          <p:cNvPr id="11" name="Ellipse 10"/>
          <p:cNvSpPr/>
          <p:nvPr/>
        </p:nvSpPr>
        <p:spPr bwMode="auto">
          <a:xfrm>
            <a:off x="3142084" y="4096170"/>
            <a:ext cx="2592288" cy="995422"/>
          </a:xfrm>
          <a:prstGeom prst="ellipse">
            <a:avLst/>
          </a:prstGeom>
          <a:solidFill>
            <a:srgbClr val="FDA403"/>
          </a:solidFill>
          <a:ln w="9525" cap="flat" cmpd="sng" algn="ctr">
            <a:noFill/>
            <a:prstDash val="solid"/>
            <a:round/>
            <a:headEnd type="none" w="med" len="med"/>
            <a:tailEnd type="none" w="med" len="med"/>
          </a:ln>
          <a:effectLst/>
          <a:extLst/>
        </p:spPr>
        <p:txBody>
          <a:bodyPr vert="horz" wrap="square" lIns="72000" tIns="45720" rIns="7200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fr-FR" sz="2000" b="1" u="none" strike="noStrike" cap="none" normalizeH="0" baseline="0" dirty="0" smtClean="0">
                <a:ln>
                  <a:noFill/>
                </a:ln>
                <a:solidFill>
                  <a:schemeClr val="bg1"/>
                </a:solidFill>
                <a:effectLst/>
                <a:latin typeface="Arial" pitchFamily="34" charset="0"/>
              </a:rPr>
              <a:t>Le conseil de classe</a:t>
            </a:r>
          </a:p>
        </p:txBody>
      </p:sp>
      <p:sp>
        <p:nvSpPr>
          <p:cNvPr id="12" name="Ellipse 11"/>
          <p:cNvSpPr/>
          <p:nvPr/>
        </p:nvSpPr>
        <p:spPr bwMode="auto">
          <a:xfrm>
            <a:off x="5508464" y="4753003"/>
            <a:ext cx="3240000" cy="1080000"/>
          </a:xfrm>
          <a:prstGeom prst="ellipse">
            <a:avLst/>
          </a:prstGeom>
          <a:solidFill>
            <a:srgbClr val="FFC000"/>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fr-FR" sz="1600" u="none" strike="noStrike" cap="none" normalizeH="0" baseline="0" dirty="0" smtClean="0">
                <a:ln>
                  <a:noFill/>
                </a:ln>
                <a:solidFill>
                  <a:schemeClr val="tx1"/>
                </a:solidFill>
                <a:effectLst/>
                <a:latin typeface="Arial" pitchFamily="34" charset="0"/>
              </a:rPr>
              <a:t>Présence de professeurs des écoles volontaires en 6</a:t>
            </a:r>
            <a:r>
              <a:rPr kumimoji="0" lang="fr-FR" sz="1600" u="none" strike="noStrike" cap="none" normalizeH="0" baseline="30000" dirty="0" smtClean="0">
                <a:ln>
                  <a:noFill/>
                </a:ln>
                <a:solidFill>
                  <a:schemeClr val="tx1"/>
                </a:solidFill>
                <a:effectLst/>
                <a:latin typeface="Arial" pitchFamily="34" charset="0"/>
              </a:rPr>
              <a:t>e</a:t>
            </a:r>
          </a:p>
        </p:txBody>
      </p:sp>
      <p:sp>
        <p:nvSpPr>
          <p:cNvPr id="13" name="Ellipse 12"/>
          <p:cNvSpPr/>
          <p:nvPr/>
        </p:nvSpPr>
        <p:spPr bwMode="auto">
          <a:xfrm>
            <a:off x="347854" y="4797272"/>
            <a:ext cx="2988000" cy="1080000"/>
          </a:xfrm>
          <a:prstGeom prst="ellipse">
            <a:avLst/>
          </a:prstGeom>
          <a:solidFill>
            <a:srgbClr val="FFC000"/>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fr-FR" sz="1600" u="none" strike="noStrike" cap="none" normalizeH="0" baseline="0" dirty="0" smtClean="0">
                <a:ln>
                  <a:noFill/>
                </a:ln>
                <a:solidFill>
                  <a:schemeClr val="tx1"/>
                </a:solidFill>
                <a:effectLst/>
                <a:latin typeface="Arial" pitchFamily="34" charset="0"/>
              </a:rPr>
              <a:t>Précise les </a:t>
            </a:r>
            <a:r>
              <a:rPr lang="fr-FR" sz="1600" dirty="0">
                <a:latin typeface="Arial" pitchFamily="34" charset="0"/>
              </a:rPr>
              <a:t>m</a:t>
            </a:r>
            <a:r>
              <a:rPr kumimoji="0" lang="fr-FR" sz="1600" u="none" strike="noStrike" cap="none" normalizeH="0" baseline="0" dirty="0" smtClean="0">
                <a:ln>
                  <a:noFill/>
                </a:ln>
                <a:solidFill>
                  <a:schemeClr val="tx1"/>
                </a:solidFill>
                <a:effectLst/>
                <a:latin typeface="Arial" pitchFamily="34" charset="0"/>
              </a:rPr>
              <a:t>odalités d’accompagnement pédagogique</a:t>
            </a:r>
          </a:p>
        </p:txBody>
      </p:sp>
    </p:spTree>
    <p:extLst>
      <p:ext uri="{BB962C8B-B14F-4D97-AF65-F5344CB8AC3E}">
        <p14:creationId xmlns:p14="http://schemas.microsoft.com/office/powerpoint/2010/main" val="4195303189"/>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re 1"/>
          <p:cNvSpPr>
            <a:spLocks noGrp="1"/>
          </p:cNvSpPr>
          <p:nvPr>
            <p:ph type="title"/>
          </p:nvPr>
        </p:nvSpPr>
        <p:spPr/>
        <p:txBody>
          <a:bodyPr/>
          <a:lstStyle/>
          <a:p>
            <a:r>
              <a:rPr lang="fr-FR" dirty="0" smtClean="0"/>
              <a:t>Une réflexion à engager sur l’évaluation</a:t>
            </a:r>
          </a:p>
        </p:txBody>
      </p:sp>
      <p:sp>
        <p:nvSpPr>
          <p:cNvPr id="3" name="Espace réservé du contenu 2"/>
          <p:cNvSpPr>
            <a:spLocks noGrp="1"/>
          </p:cNvSpPr>
          <p:nvPr>
            <p:ph idx="1"/>
          </p:nvPr>
        </p:nvSpPr>
        <p:spPr>
          <a:xfrm>
            <a:off x="331788" y="1773238"/>
            <a:ext cx="8408987" cy="4170372"/>
          </a:xfrm>
        </p:spPr>
        <p:txBody>
          <a:bodyPr>
            <a:spAutoFit/>
          </a:bodyPr>
          <a:lstStyle/>
          <a:p>
            <a:pPr marL="177800" indent="-177800" eaLnBrk="1" hangingPunct="1">
              <a:spcBef>
                <a:spcPts val="1200"/>
              </a:spcBef>
              <a:buClr>
                <a:srgbClr val="00B050"/>
              </a:buClr>
              <a:buFont typeface="Arial" pitchFamily="34" charset="0"/>
              <a:buChar char="•"/>
              <a:defRPr/>
            </a:pPr>
            <a:r>
              <a:rPr lang="fr-FR" sz="2000" b="0" dirty="0" smtClean="0">
                <a:solidFill>
                  <a:schemeClr val="accent6">
                    <a:lumMod val="60000"/>
                    <a:lumOff val="40000"/>
                  </a:schemeClr>
                </a:solidFill>
                <a:latin typeface="Arial" pitchFamily="34" charset="0"/>
                <a:cs typeface="Arial" pitchFamily="34" charset="0"/>
              </a:rPr>
              <a:t>Les évaluations peuvent avoir plusieurs </a:t>
            </a:r>
            <a:r>
              <a:rPr lang="fr-FR" sz="2000" dirty="0" smtClean="0">
                <a:solidFill>
                  <a:srgbClr val="00B050"/>
                </a:solidFill>
                <a:latin typeface="Arial" pitchFamily="34" charset="0"/>
                <a:cs typeface="Arial" pitchFamily="34" charset="0"/>
              </a:rPr>
              <a:t>objectifs</a:t>
            </a:r>
            <a:r>
              <a:rPr lang="fr-FR" sz="2000" b="0" dirty="0" smtClean="0">
                <a:solidFill>
                  <a:schemeClr val="accent6">
                    <a:lumMod val="60000"/>
                    <a:lumOff val="40000"/>
                  </a:schemeClr>
                </a:solidFill>
                <a:latin typeface="Arial" pitchFamily="34" charset="0"/>
                <a:cs typeface="Arial" pitchFamily="34" charset="0"/>
              </a:rPr>
              <a:t> : leur exploitation est d’autant plus efficace qu’ils sont expliqués aux élèves et aux parents.</a:t>
            </a:r>
          </a:p>
          <a:p>
            <a:pPr marL="177800" indent="-177800" eaLnBrk="1" hangingPunct="1">
              <a:spcBef>
                <a:spcPts val="1800"/>
              </a:spcBef>
              <a:buClr>
                <a:srgbClr val="00B050"/>
              </a:buClr>
              <a:buFont typeface="Arial" pitchFamily="34" charset="0"/>
              <a:buChar char="•"/>
              <a:defRPr/>
            </a:pPr>
            <a:r>
              <a:rPr lang="fr-FR" sz="2000" b="0" dirty="0" smtClean="0">
                <a:solidFill>
                  <a:schemeClr val="accent6">
                    <a:lumMod val="60000"/>
                    <a:lumOff val="40000"/>
                  </a:schemeClr>
                </a:solidFill>
                <a:latin typeface="Arial" pitchFamily="34" charset="0"/>
                <a:cs typeface="Arial" pitchFamily="34" charset="0"/>
              </a:rPr>
              <a:t>Varier aussi les </a:t>
            </a:r>
            <a:r>
              <a:rPr lang="fr-FR" sz="2000" dirty="0" smtClean="0">
                <a:solidFill>
                  <a:srgbClr val="00B050"/>
                </a:solidFill>
                <a:latin typeface="Arial" pitchFamily="34" charset="0"/>
                <a:cs typeface="Arial" pitchFamily="34" charset="0"/>
              </a:rPr>
              <a:t>modalités</a:t>
            </a:r>
            <a:r>
              <a:rPr lang="fr-FR" sz="2000" b="0" dirty="0" smtClean="0">
                <a:solidFill>
                  <a:schemeClr val="accent6">
                    <a:lumMod val="60000"/>
                    <a:lumOff val="40000"/>
                  </a:schemeClr>
                </a:solidFill>
                <a:latin typeface="Arial" pitchFamily="34" charset="0"/>
                <a:cs typeface="Arial" pitchFamily="34" charset="0"/>
              </a:rPr>
              <a:t> d’évaluation permet de repérer le potentiel de chaque élève en s’affranchissant d’éventuels écrans.</a:t>
            </a:r>
            <a:endParaRPr lang="fr-FR" sz="2000" b="0" dirty="0">
              <a:solidFill>
                <a:schemeClr val="accent6">
                  <a:lumMod val="60000"/>
                  <a:lumOff val="40000"/>
                </a:schemeClr>
              </a:solidFill>
              <a:latin typeface="Arial" pitchFamily="34" charset="0"/>
              <a:cs typeface="Arial" pitchFamily="34" charset="0"/>
            </a:endParaRPr>
          </a:p>
          <a:p>
            <a:pPr marL="177800" indent="-177800" eaLnBrk="1" hangingPunct="1">
              <a:spcBef>
                <a:spcPts val="1800"/>
              </a:spcBef>
              <a:buClr>
                <a:srgbClr val="00B050"/>
              </a:buClr>
              <a:buFont typeface="Arial" pitchFamily="34" charset="0"/>
              <a:buChar char="•"/>
              <a:defRPr/>
            </a:pPr>
            <a:r>
              <a:rPr lang="fr-FR" sz="2000" b="0" dirty="0">
                <a:solidFill>
                  <a:schemeClr val="accent6">
                    <a:lumMod val="60000"/>
                    <a:lumOff val="40000"/>
                  </a:schemeClr>
                </a:solidFill>
                <a:latin typeface="Arial" pitchFamily="34" charset="0"/>
                <a:cs typeface="Arial" pitchFamily="34" charset="0"/>
              </a:rPr>
              <a:t>Privilégier une évaluation</a:t>
            </a:r>
            <a:r>
              <a:rPr lang="fr-FR" sz="2000" b="0" dirty="0">
                <a:latin typeface="Arial" pitchFamily="34" charset="0"/>
                <a:cs typeface="Arial" pitchFamily="34" charset="0"/>
              </a:rPr>
              <a:t> </a:t>
            </a:r>
            <a:r>
              <a:rPr lang="fr-FR" sz="2000" dirty="0" smtClean="0">
                <a:solidFill>
                  <a:srgbClr val="00B050"/>
                </a:solidFill>
                <a:latin typeface="Arial" pitchFamily="34" charset="0"/>
                <a:cs typeface="Arial" pitchFamily="34" charset="0"/>
              </a:rPr>
              <a:t>positive</a:t>
            </a:r>
            <a:r>
              <a:rPr lang="fr-FR" sz="2000" b="0" dirty="0" smtClean="0">
                <a:solidFill>
                  <a:schemeClr val="accent6">
                    <a:lumMod val="60000"/>
                    <a:lumOff val="40000"/>
                  </a:schemeClr>
                </a:solidFill>
                <a:latin typeface="Arial" pitchFamily="34" charset="0"/>
                <a:cs typeface="Arial" pitchFamily="34" charset="0"/>
              </a:rPr>
              <a:t>, en comptabilisant </a:t>
            </a:r>
            <a:r>
              <a:rPr lang="fr-FR" sz="2000" b="0" dirty="0" smtClean="0">
                <a:solidFill>
                  <a:schemeClr val="accent6">
                    <a:lumMod val="60000"/>
                    <a:lumOff val="40000"/>
                  </a:schemeClr>
                </a:solidFill>
                <a:latin typeface="Arial" pitchFamily="34" charset="0"/>
                <a:cs typeface="Arial" pitchFamily="34" charset="0"/>
              </a:rPr>
              <a:t>également les réussites, </a:t>
            </a:r>
            <a:r>
              <a:rPr lang="fr-FR" sz="2000" b="0" dirty="0" smtClean="0">
                <a:solidFill>
                  <a:schemeClr val="accent6">
                    <a:lumMod val="60000"/>
                    <a:lumOff val="40000"/>
                  </a:schemeClr>
                </a:solidFill>
                <a:latin typeface="Arial" pitchFamily="34" charset="0"/>
                <a:cs typeface="Arial" pitchFamily="34" charset="0"/>
              </a:rPr>
              <a:t>permet d’identifier les acquis sur lesquels s’appuyer pour progresser.</a:t>
            </a:r>
            <a:endParaRPr lang="fr-FR" sz="2000" dirty="0" smtClean="0">
              <a:solidFill>
                <a:srgbClr val="00B050"/>
              </a:solidFill>
              <a:latin typeface="Arial" pitchFamily="34" charset="0"/>
              <a:cs typeface="Arial" pitchFamily="34" charset="0"/>
            </a:endParaRPr>
          </a:p>
          <a:p>
            <a:pPr marL="177800" indent="-177800">
              <a:spcBef>
                <a:spcPts val="1800"/>
              </a:spcBef>
              <a:buClr>
                <a:srgbClr val="00B050"/>
              </a:buClr>
              <a:buFont typeface="Arial" pitchFamily="34" charset="0"/>
              <a:buChar char="•"/>
              <a:defRPr/>
            </a:pPr>
            <a:r>
              <a:rPr lang="fr-FR" sz="2000" b="0" dirty="0">
                <a:solidFill>
                  <a:schemeClr val="accent6">
                    <a:lumMod val="60000"/>
                    <a:lumOff val="40000"/>
                  </a:schemeClr>
                </a:solidFill>
                <a:latin typeface="Arial" pitchFamily="34" charset="0"/>
                <a:cs typeface="Arial" pitchFamily="34" charset="0"/>
              </a:rPr>
              <a:t>Une réflexion </a:t>
            </a:r>
            <a:r>
              <a:rPr lang="fr-FR" sz="2000" b="0" dirty="0" smtClean="0">
                <a:solidFill>
                  <a:schemeClr val="accent6">
                    <a:lumMod val="60000"/>
                    <a:lumOff val="40000"/>
                  </a:schemeClr>
                </a:solidFill>
                <a:latin typeface="Arial" pitchFamily="34" charset="0"/>
                <a:cs typeface="Arial" pitchFamily="34" charset="0"/>
              </a:rPr>
              <a:t>doit être engagée </a:t>
            </a:r>
            <a:r>
              <a:rPr lang="fr-FR" sz="2000" b="0" dirty="0">
                <a:solidFill>
                  <a:schemeClr val="accent6">
                    <a:lumMod val="60000"/>
                    <a:lumOff val="40000"/>
                  </a:schemeClr>
                </a:solidFill>
                <a:latin typeface="Arial" pitchFamily="34" charset="0"/>
                <a:cs typeface="Arial" pitchFamily="34" charset="0"/>
              </a:rPr>
              <a:t>dès la rentrée :</a:t>
            </a:r>
          </a:p>
          <a:p>
            <a:pPr marL="355600" lvl="1" indent="-160338">
              <a:spcBef>
                <a:spcPts val="0"/>
              </a:spcBef>
              <a:buClr>
                <a:srgbClr val="00B050"/>
              </a:buClr>
              <a:buFont typeface="Calibri" pitchFamily="34" charset="0"/>
              <a:buChar char="‐"/>
              <a:defRPr/>
            </a:pPr>
            <a:r>
              <a:rPr lang="fr-FR" dirty="0" smtClean="0">
                <a:solidFill>
                  <a:schemeClr val="accent6">
                    <a:lumMod val="60000"/>
                    <a:lumOff val="40000"/>
                  </a:schemeClr>
                </a:solidFill>
                <a:latin typeface="Arial" pitchFamily="34" charset="0"/>
                <a:cs typeface="Arial" pitchFamily="34" charset="0"/>
              </a:rPr>
              <a:t>dans les </a:t>
            </a:r>
            <a:r>
              <a:rPr lang="fr-FR" b="1" dirty="0" smtClean="0">
                <a:solidFill>
                  <a:srgbClr val="00B050"/>
                </a:solidFill>
                <a:latin typeface="Arial" pitchFamily="34" charset="0"/>
                <a:cs typeface="Arial" pitchFamily="34" charset="0"/>
              </a:rPr>
              <a:t>conseils d’enseignement</a:t>
            </a:r>
            <a:r>
              <a:rPr lang="fr-FR" dirty="0">
                <a:solidFill>
                  <a:schemeClr val="accent6">
                    <a:lumMod val="60000"/>
                    <a:lumOff val="40000"/>
                  </a:schemeClr>
                </a:solidFill>
                <a:latin typeface="Arial" pitchFamily="34" charset="0"/>
                <a:cs typeface="Arial" pitchFamily="34" charset="0"/>
              </a:rPr>
              <a:t> ;</a:t>
            </a:r>
            <a:endParaRPr lang="fr-FR" dirty="0" smtClean="0">
              <a:solidFill>
                <a:schemeClr val="accent6">
                  <a:lumMod val="60000"/>
                  <a:lumOff val="40000"/>
                </a:schemeClr>
              </a:solidFill>
              <a:latin typeface="Arial" pitchFamily="34" charset="0"/>
              <a:cs typeface="Arial" pitchFamily="34" charset="0"/>
            </a:endParaRPr>
          </a:p>
          <a:p>
            <a:pPr marL="355600" lvl="1" indent="-160338">
              <a:spcBef>
                <a:spcPts val="0"/>
              </a:spcBef>
              <a:buClr>
                <a:srgbClr val="00B050"/>
              </a:buClr>
              <a:buFont typeface="Calibri" pitchFamily="34" charset="0"/>
              <a:buChar char="‐"/>
              <a:defRPr/>
            </a:pPr>
            <a:r>
              <a:rPr lang="fr-FR" dirty="0" smtClean="0">
                <a:solidFill>
                  <a:schemeClr val="accent6">
                    <a:lumMod val="60000"/>
                    <a:lumOff val="40000"/>
                  </a:schemeClr>
                </a:solidFill>
                <a:latin typeface="Arial" pitchFamily="34" charset="0"/>
                <a:cs typeface="Arial" pitchFamily="34" charset="0"/>
              </a:rPr>
              <a:t>en</a:t>
            </a:r>
            <a:r>
              <a:rPr lang="fr-FR" dirty="0" smtClean="0">
                <a:solidFill>
                  <a:srgbClr val="78BBBC"/>
                </a:solidFill>
                <a:latin typeface="Arial" pitchFamily="34" charset="0"/>
                <a:cs typeface="Arial" pitchFamily="34" charset="0"/>
              </a:rPr>
              <a:t> </a:t>
            </a:r>
            <a:r>
              <a:rPr lang="fr-FR" b="1" dirty="0">
                <a:solidFill>
                  <a:srgbClr val="00B050"/>
                </a:solidFill>
                <a:latin typeface="Arial" pitchFamily="34" charset="0"/>
                <a:cs typeface="Arial" pitchFamily="34" charset="0"/>
              </a:rPr>
              <a:t>conseil </a:t>
            </a:r>
            <a:r>
              <a:rPr lang="fr-FR" b="1" dirty="0" smtClean="0">
                <a:solidFill>
                  <a:srgbClr val="00B050"/>
                </a:solidFill>
                <a:latin typeface="Arial" pitchFamily="34" charset="0"/>
                <a:cs typeface="Arial" pitchFamily="34" charset="0"/>
              </a:rPr>
              <a:t>pédagogique</a:t>
            </a:r>
            <a:r>
              <a:rPr lang="fr-FR" dirty="0" smtClean="0">
                <a:solidFill>
                  <a:schemeClr val="accent6">
                    <a:lumMod val="60000"/>
                    <a:lumOff val="40000"/>
                  </a:schemeClr>
                </a:solidFill>
                <a:latin typeface="Arial" pitchFamily="34" charset="0"/>
                <a:cs typeface="Arial" pitchFamily="34" charset="0"/>
              </a:rPr>
              <a:t> ;</a:t>
            </a:r>
            <a:endParaRPr lang="fr-FR" b="1" dirty="0">
              <a:solidFill>
                <a:srgbClr val="00B050"/>
              </a:solidFill>
              <a:latin typeface="Arial" pitchFamily="34" charset="0"/>
              <a:cs typeface="Arial" pitchFamily="34" charset="0"/>
            </a:endParaRPr>
          </a:p>
          <a:p>
            <a:pPr marL="355600" lvl="1" indent="-160338">
              <a:spcBef>
                <a:spcPts val="0"/>
              </a:spcBef>
              <a:buClr>
                <a:srgbClr val="00B050"/>
              </a:buClr>
              <a:buFont typeface="Calibri" pitchFamily="34" charset="0"/>
              <a:buChar char="‐"/>
              <a:defRPr/>
            </a:pPr>
            <a:r>
              <a:rPr lang="fr-FR" dirty="0" smtClean="0">
                <a:solidFill>
                  <a:schemeClr val="accent6">
                    <a:lumMod val="60000"/>
                    <a:lumOff val="40000"/>
                  </a:schemeClr>
                </a:solidFill>
                <a:latin typeface="Arial" pitchFamily="34" charset="0"/>
                <a:cs typeface="Arial" pitchFamily="34" charset="0"/>
              </a:rPr>
              <a:t>en</a:t>
            </a:r>
            <a:r>
              <a:rPr lang="fr-FR" dirty="0" smtClean="0">
                <a:solidFill>
                  <a:srgbClr val="78BBBC"/>
                </a:solidFill>
                <a:latin typeface="Arial" pitchFamily="34" charset="0"/>
                <a:cs typeface="Arial" pitchFamily="34" charset="0"/>
              </a:rPr>
              <a:t> </a:t>
            </a:r>
            <a:r>
              <a:rPr lang="fr-FR" b="1" dirty="0">
                <a:solidFill>
                  <a:srgbClr val="00B050"/>
                </a:solidFill>
                <a:latin typeface="Arial" pitchFamily="34" charset="0"/>
                <a:cs typeface="Arial" pitchFamily="34" charset="0"/>
              </a:rPr>
              <a:t>conseil </a:t>
            </a:r>
            <a:r>
              <a:rPr lang="fr-FR" b="1" dirty="0" smtClean="0">
                <a:solidFill>
                  <a:srgbClr val="00B050"/>
                </a:solidFill>
                <a:latin typeface="Arial" pitchFamily="34" charset="0"/>
                <a:cs typeface="Arial" pitchFamily="34" charset="0"/>
              </a:rPr>
              <a:t>école-collège</a:t>
            </a:r>
            <a:r>
              <a:rPr lang="fr-FR" dirty="0" smtClean="0">
                <a:solidFill>
                  <a:schemeClr val="accent6">
                    <a:lumMod val="60000"/>
                    <a:lumOff val="40000"/>
                  </a:schemeClr>
                </a:solidFill>
                <a:latin typeface="Arial" pitchFamily="34" charset="0"/>
                <a:cs typeface="Arial" pitchFamily="34" charset="0"/>
              </a:rPr>
              <a:t>.</a:t>
            </a:r>
            <a:endParaRPr lang="fr-FR" sz="2000" dirty="0" smtClean="0">
              <a:latin typeface="Arial" pitchFamily="34" charset="0"/>
              <a:cs typeface="Arial" pitchFamily="34" charset="0"/>
            </a:endParaRPr>
          </a:p>
        </p:txBody>
      </p:sp>
    </p:spTree>
    <p:extLst>
      <p:ext uri="{BB962C8B-B14F-4D97-AF65-F5344CB8AC3E}">
        <p14:creationId xmlns:p14="http://schemas.microsoft.com/office/powerpoint/2010/main" val="1836945407"/>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marL="0" lvl="1" indent="0">
              <a:defRPr/>
            </a:pPr>
            <a:r>
              <a:rPr lang="fr-FR" dirty="0" smtClean="0">
                <a:latin typeface="+mj-lt"/>
                <a:cs typeface="Arial" pitchFamily="34" charset="0"/>
              </a:rPr>
              <a:t/>
            </a:r>
            <a:br>
              <a:rPr lang="fr-FR" dirty="0" smtClean="0">
                <a:latin typeface="+mj-lt"/>
                <a:cs typeface="Arial" pitchFamily="34" charset="0"/>
              </a:rPr>
            </a:br>
            <a:r>
              <a:rPr lang="fr-FR" dirty="0" smtClean="0">
                <a:latin typeface="+mj-lt"/>
                <a:cs typeface="Arial" pitchFamily="34" charset="0"/>
              </a:rPr>
              <a:t>Généralisation </a:t>
            </a:r>
            <a:r>
              <a:rPr lang="fr-FR" dirty="0">
                <a:latin typeface="+mj-lt"/>
                <a:cs typeface="Arial" pitchFamily="34" charset="0"/>
              </a:rPr>
              <a:t>de la </a:t>
            </a:r>
            <a:r>
              <a:rPr lang="fr-FR" dirty="0" smtClean="0">
                <a:latin typeface="+mj-lt"/>
                <a:cs typeface="Arial" pitchFamily="34" charset="0"/>
              </a:rPr>
              <a:t>nouvelle politique d’éducation </a:t>
            </a:r>
            <a:r>
              <a:rPr lang="fr-FR" dirty="0">
                <a:latin typeface="+mj-lt"/>
                <a:cs typeface="Arial" pitchFamily="34" charset="0"/>
              </a:rPr>
              <a:t>prioritaire </a:t>
            </a:r>
            <a:r>
              <a:rPr lang="fr-FR" dirty="0">
                <a:solidFill>
                  <a:schemeClr val="accent6">
                    <a:lumMod val="60000"/>
                    <a:lumOff val="40000"/>
                  </a:schemeClr>
                </a:solidFill>
                <a:latin typeface="+mj-lt"/>
                <a:cs typeface="Arial" pitchFamily="34" charset="0"/>
              </a:rPr>
              <a:t/>
            </a:r>
            <a:br>
              <a:rPr lang="fr-FR" dirty="0">
                <a:solidFill>
                  <a:schemeClr val="accent6">
                    <a:lumMod val="60000"/>
                    <a:lumOff val="40000"/>
                  </a:schemeClr>
                </a:solidFill>
                <a:latin typeface="+mj-lt"/>
                <a:cs typeface="Arial" pitchFamily="34" charset="0"/>
              </a:rPr>
            </a:br>
            <a:endParaRPr lang="fr-FR" dirty="0">
              <a:latin typeface="+mj-lt"/>
            </a:endParaRPr>
          </a:p>
        </p:txBody>
      </p:sp>
      <p:sp>
        <p:nvSpPr>
          <p:cNvPr id="3" name="Espace réservé du contenu 2"/>
          <p:cNvSpPr>
            <a:spLocks noGrp="1"/>
          </p:cNvSpPr>
          <p:nvPr>
            <p:ph idx="1"/>
          </p:nvPr>
        </p:nvSpPr>
        <p:spPr>
          <a:xfrm>
            <a:off x="367618" y="1340768"/>
            <a:ext cx="8452854" cy="4708981"/>
          </a:xfrm>
        </p:spPr>
        <p:txBody>
          <a:bodyPr wrap="square">
            <a:spAutoFit/>
          </a:bodyPr>
          <a:lstStyle/>
          <a:p>
            <a:pPr marL="177800" indent="-177800" eaLnBrk="1" hangingPunct="1">
              <a:spcBef>
                <a:spcPts val="0"/>
              </a:spcBef>
              <a:buClr>
                <a:srgbClr val="00B050"/>
              </a:buClr>
              <a:buFont typeface="Arial" pitchFamily="34" charset="0"/>
              <a:buChar char="•"/>
              <a:defRPr/>
            </a:pPr>
            <a:r>
              <a:rPr lang="fr-FR" sz="2000" b="0" dirty="0" smtClean="0">
                <a:solidFill>
                  <a:srgbClr val="0070C0"/>
                </a:solidFill>
                <a:latin typeface="Arial" pitchFamily="34" charset="0"/>
                <a:cs typeface="Arial" pitchFamily="34" charset="0"/>
              </a:rPr>
              <a:t>Entrée en vigueur d’une </a:t>
            </a:r>
            <a:r>
              <a:rPr lang="fr-FR" sz="2000" dirty="0" smtClean="0">
                <a:solidFill>
                  <a:srgbClr val="00B050"/>
                </a:solidFill>
                <a:latin typeface="Arial" pitchFamily="34" charset="0"/>
                <a:cs typeface="Arial" pitchFamily="34" charset="0"/>
              </a:rPr>
              <a:t>nouvelle cartographie </a:t>
            </a:r>
            <a:r>
              <a:rPr lang="fr-FR" sz="2000" b="0" dirty="0" smtClean="0">
                <a:solidFill>
                  <a:srgbClr val="0070C0"/>
                </a:solidFill>
                <a:latin typeface="Arial" pitchFamily="34" charset="0"/>
                <a:cs typeface="Arial" pitchFamily="34" charset="0"/>
              </a:rPr>
              <a:t>plus juste des réseaux (350 REP+ et 739 REP), accompagnement des sortants pendant 5 ans.</a:t>
            </a:r>
            <a:endParaRPr lang="fr-FR" sz="2000" b="0" dirty="0">
              <a:solidFill>
                <a:schemeClr val="accent6">
                  <a:lumMod val="60000"/>
                  <a:lumOff val="40000"/>
                </a:schemeClr>
              </a:solidFill>
              <a:latin typeface="Arial" pitchFamily="34" charset="0"/>
              <a:cs typeface="Arial" pitchFamily="34" charset="0"/>
            </a:endParaRPr>
          </a:p>
          <a:p>
            <a:pPr marL="177800" indent="-177800" eaLnBrk="1" hangingPunct="1">
              <a:spcBef>
                <a:spcPts val="1000"/>
              </a:spcBef>
              <a:buClr>
                <a:srgbClr val="00B050"/>
              </a:buClr>
              <a:buFont typeface="Arial" pitchFamily="34" charset="0"/>
              <a:buChar char="•"/>
              <a:defRPr/>
            </a:pPr>
            <a:r>
              <a:rPr lang="fr-FR" sz="2000" b="0" dirty="0" smtClean="0">
                <a:solidFill>
                  <a:srgbClr val="0070C0"/>
                </a:solidFill>
                <a:latin typeface="Arial" pitchFamily="34" charset="0"/>
                <a:cs typeface="Arial" pitchFamily="34" charset="0"/>
              </a:rPr>
              <a:t>Renforcement du </a:t>
            </a:r>
            <a:r>
              <a:rPr lang="fr-FR" sz="2000" dirty="0" smtClean="0">
                <a:solidFill>
                  <a:srgbClr val="00B050"/>
                </a:solidFill>
                <a:latin typeface="Arial" pitchFamily="34" charset="0"/>
                <a:cs typeface="Arial" pitchFamily="34" charset="0"/>
              </a:rPr>
              <a:t>travail inter-degrés en réseau </a:t>
            </a:r>
            <a:r>
              <a:rPr lang="fr-FR" sz="2000" b="0" dirty="0" smtClean="0">
                <a:solidFill>
                  <a:srgbClr val="0070C0"/>
                </a:solidFill>
                <a:latin typeface="Arial" pitchFamily="34" charset="0"/>
                <a:cs typeface="Arial" pitchFamily="34" charset="0"/>
              </a:rPr>
              <a:t>pour développer des pratiques et organisations pédagogiques appuyées sur le </a:t>
            </a:r>
            <a:r>
              <a:rPr lang="fr-FR" sz="2000" dirty="0" smtClean="0">
                <a:solidFill>
                  <a:srgbClr val="00B050"/>
                </a:solidFill>
                <a:latin typeface="Arial" pitchFamily="34" charset="0"/>
                <a:cs typeface="Arial" pitchFamily="34" charset="0"/>
              </a:rPr>
              <a:t>référentiel de l’éducation prioritaire</a:t>
            </a:r>
            <a:r>
              <a:rPr lang="fr-FR" sz="2000" b="0" dirty="0" smtClean="0">
                <a:solidFill>
                  <a:schemeClr val="accent6">
                    <a:lumMod val="60000"/>
                    <a:lumOff val="40000"/>
                  </a:schemeClr>
                </a:solidFill>
                <a:latin typeface="Arial" pitchFamily="34" charset="0"/>
                <a:cs typeface="Arial" pitchFamily="34" charset="0"/>
              </a:rPr>
              <a:t>.</a:t>
            </a:r>
            <a:endParaRPr lang="fr-FR" sz="2000" b="0" dirty="0">
              <a:solidFill>
                <a:schemeClr val="accent6">
                  <a:lumMod val="60000"/>
                  <a:lumOff val="40000"/>
                </a:schemeClr>
              </a:solidFill>
              <a:latin typeface="Arial" pitchFamily="34" charset="0"/>
              <a:cs typeface="Arial" pitchFamily="34" charset="0"/>
            </a:endParaRPr>
          </a:p>
          <a:p>
            <a:pPr marL="177800" indent="-177800" eaLnBrk="1" hangingPunct="1">
              <a:spcBef>
                <a:spcPts val="1000"/>
              </a:spcBef>
              <a:buClr>
                <a:srgbClr val="00B050"/>
              </a:buClr>
              <a:buFont typeface="Arial" pitchFamily="34" charset="0"/>
              <a:buChar char="•"/>
              <a:defRPr/>
            </a:pPr>
            <a:r>
              <a:rPr lang="fr-FR" sz="2000" b="0" dirty="0" smtClean="0">
                <a:solidFill>
                  <a:srgbClr val="0070C0"/>
                </a:solidFill>
                <a:latin typeface="Arial" pitchFamily="34" charset="0"/>
                <a:cs typeface="Arial" pitchFamily="34" charset="0"/>
              </a:rPr>
              <a:t>Mise en œuvre, dans les REP+, d’</a:t>
            </a:r>
            <a:r>
              <a:rPr lang="fr-FR" sz="2000" b="0" dirty="0" smtClean="0">
                <a:solidFill>
                  <a:schemeClr val="accent6">
                    <a:lumMod val="60000"/>
                    <a:lumOff val="40000"/>
                  </a:schemeClr>
                </a:solidFill>
                <a:latin typeface="Arial" pitchFamily="34" charset="0"/>
                <a:cs typeface="Arial" pitchFamily="34" charset="0"/>
              </a:rPr>
              <a:t>une </a:t>
            </a:r>
            <a:r>
              <a:rPr lang="fr-FR" sz="2000" dirty="0" smtClean="0">
                <a:solidFill>
                  <a:srgbClr val="00B050"/>
                </a:solidFill>
                <a:latin typeface="Arial" pitchFamily="34" charset="0"/>
                <a:cs typeface="Arial" pitchFamily="34" charset="0"/>
              </a:rPr>
              <a:t>pondération 1,1 </a:t>
            </a:r>
            <a:r>
              <a:rPr lang="fr-FR" sz="2000" b="0" dirty="0" smtClean="0">
                <a:solidFill>
                  <a:srgbClr val="0070C0"/>
                </a:solidFill>
                <a:latin typeface="Arial" pitchFamily="34" charset="0"/>
                <a:cs typeface="Arial" pitchFamily="34" charset="0"/>
              </a:rPr>
              <a:t>des heures d’enseignement afin de renforcer </a:t>
            </a:r>
            <a:r>
              <a:rPr lang="fr-FR" sz="2000" dirty="0" smtClean="0">
                <a:solidFill>
                  <a:srgbClr val="00B050"/>
                </a:solidFill>
                <a:latin typeface="Arial" pitchFamily="34" charset="0"/>
                <a:cs typeface="Arial" pitchFamily="34" charset="0"/>
              </a:rPr>
              <a:t>le  travail collectif</a:t>
            </a:r>
            <a:r>
              <a:rPr lang="fr-FR" sz="2000" b="0" dirty="0" smtClean="0">
                <a:solidFill>
                  <a:srgbClr val="0070C0"/>
                </a:solidFill>
                <a:latin typeface="Arial" pitchFamily="34" charset="0"/>
                <a:cs typeface="Arial" pitchFamily="34" charset="0"/>
              </a:rPr>
              <a:t> et de développer la </a:t>
            </a:r>
            <a:r>
              <a:rPr lang="fr-FR" sz="2000" dirty="0" smtClean="0">
                <a:solidFill>
                  <a:srgbClr val="00B050"/>
                </a:solidFill>
                <a:latin typeface="Arial" pitchFamily="34" charset="0"/>
                <a:cs typeface="Arial" pitchFamily="34" charset="0"/>
              </a:rPr>
              <a:t>formation, </a:t>
            </a:r>
            <a:r>
              <a:rPr lang="fr-FR" sz="2000" b="0" dirty="0" smtClean="0">
                <a:solidFill>
                  <a:srgbClr val="0070C0"/>
                </a:solidFill>
                <a:latin typeface="Arial" pitchFamily="34" charset="0"/>
                <a:cs typeface="Arial" pitchFamily="34" charset="0"/>
              </a:rPr>
              <a:t>le suivi des élèves et les relations avec les parents.</a:t>
            </a:r>
            <a:endParaRPr lang="fr-FR" sz="2000" b="0" dirty="0">
              <a:solidFill>
                <a:schemeClr val="accent6">
                  <a:lumMod val="60000"/>
                  <a:lumOff val="40000"/>
                </a:schemeClr>
              </a:solidFill>
              <a:latin typeface="Arial" pitchFamily="34" charset="0"/>
              <a:cs typeface="Arial" pitchFamily="34" charset="0"/>
            </a:endParaRPr>
          </a:p>
          <a:p>
            <a:pPr marL="177800" indent="-177800" eaLnBrk="1" hangingPunct="1">
              <a:spcBef>
                <a:spcPts val="1000"/>
              </a:spcBef>
              <a:buClr>
                <a:srgbClr val="00B050"/>
              </a:buClr>
              <a:buFont typeface="Arial" pitchFamily="34" charset="0"/>
              <a:buChar char="•"/>
              <a:defRPr/>
            </a:pPr>
            <a:r>
              <a:rPr lang="fr-FR" sz="2000" dirty="0" smtClean="0">
                <a:solidFill>
                  <a:srgbClr val="00B050"/>
                </a:solidFill>
                <a:latin typeface="Arial" pitchFamily="34" charset="0"/>
                <a:cs typeface="Arial" pitchFamily="34" charset="0"/>
              </a:rPr>
              <a:t>Accompagnement renforcé </a:t>
            </a:r>
            <a:r>
              <a:rPr lang="fr-FR" sz="2000" b="0" dirty="0" smtClean="0">
                <a:solidFill>
                  <a:srgbClr val="0070C0"/>
                </a:solidFill>
                <a:latin typeface="Arial" pitchFamily="34" charset="0"/>
                <a:cs typeface="Arial" pitchFamily="34" charset="0"/>
              </a:rPr>
              <a:t>des équipes par les corps d’inspection et les formateurs.</a:t>
            </a:r>
            <a:endParaRPr lang="fr-FR" sz="2000" b="0" dirty="0">
              <a:solidFill>
                <a:schemeClr val="accent6">
                  <a:lumMod val="60000"/>
                  <a:lumOff val="40000"/>
                </a:schemeClr>
              </a:solidFill>
              <a:latin typeface="Arial" pitchFamily="34" charset="0"/>
              <a:cs typeface="Arial" pitchFamily="34" charset="0"/>
            </a:endParaRPr>
          </a:p>
          <a:p>
            <a:pPr marL="177800" indent="-177800" eaLnBrk="1" hangingPunct="1">
              <a:spcBef>
                <a:spcPts val="1000"/>
              </a:spcBef>
              <a:buClr>
                <a:srgbClr val="00B050"/>
              </a:buClr>
              <a:buFont typeface="Arial" pitchFamily="34" charset="0"/>
              <a:buChar char="•"/>
              <a:defRPr/>
            </a:pPr>
            <a:r>
              <a:rPr lang="fr-FR" sz="2000" dirty="0" smtClean="0">
                <a:solidFill>
                  <a:srgbClr val="00B050"/>
                </a:solidFill>
                <a:latin typeface="Arial" pitchFamily="34" charset="0"/>
                <a:cs typeface="Arial" pitchFamily="34" charset="0"/>
              </a:rPr>
              <a:t>Accompagnement continu pour les élèves de sixième </a:t>
            </a:r>
            <a:r>
              <a:rPr lang="fr-FR" sz="2000" b="0" dirty="0" smtClean="0">
                <a:solidFill>
                  <a:srgbClr val="0070C0"/>
                </a:solidFill>
                <a:latin typeface="Arial" pitchFamily="34" charset="0"/>
                <a:cs typeface="Arial" pitchFamily="34" charset="0"/>
              </a:rPr>
              <a:t>afin de développer leur autonomie dans la prise en charge de leur travail personnel.</a:t>
            </a:r>
            <a:r>
              <a:rPr lang="fr-FR" sz="2000" b="0" dirty="0">
                <a:solidFill>
                  <a:schemeClr val="accent6">
                    <a:lumMod val="60000"/>
                    <a:lumOff val="40000"/>
                  </a:schemeClr>
                </a:solidFill>
                <a:latin typeface="Arial" pitchFamily="34" charset="0"/>
                <a:cs typeface="Arial" pitchFamily="34" charset="0"/>
              </a:rPr>
              <a:t> </a:t>
            </a:r>
          </a:p>
        </p:txBody>
      </p:sp>
      <p:sp>
        <p:nvSpPr>
          <p:cNvPr id="22533" name="ZoneTexte 5">
            <a:hlinkClick r:id="rId3"/>
          </p:cNvPr>
          <p:cNvSpPr txBox="1">
            <a:spLocks noChangeArrowheads="1"/>
          </p:cNvSpPr>
          <p:nvPr/>
        </p:nvSpPr>
        <p:spPr bwMode="auto">
          <a:xfrm>
            <a:off x="179512" y="6031507"/>
            <a:ext cx="32400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fontAlgn="base">
              <a:spcBef>
                <a:spcPct val="0"/>
              </a:spcBef>
              <a:spcAft>
                <a:spcPct val="0"/>
              </a:spcAft>
              <a:defRPr>
                <a:solidFill>
                  <a:schemeClr val="tx1"/>
                </a:solidFill>
                <a:latin typeface="Arial" pitchFamily="34" charset="0"/>
                <a:ea typeface="ＭＳ Ｐゴシック" pitchFamily="34" charset="-128"/>
              </a:defRPr>
            </a:lvl6pPr>
            <a:lvl7pPr marL="2971800" indent="-228600" fontAlgn="base">
              <a:spcBef>
                <a:spcPct val="0"/>
              </a:spcBef>
              <a:spcAft>
                <a:spcPct val="0"/>
              </a:spcAft>
              <a:defRPr>
                <a:solidFill>
                  <a:schemeClr val="tx1"/>
                </a:solidFill>
                <a:latin typeface="Arial" pitchFamily="34" charset="0"/>
                <a:ea typeface="ＭＳ Ｐゴシック" pitchFamily="34" charset="-128"/>
              </a:defRPr>
            </a:lvl7pPr>
            <a:lvl8pPr marL="3429000" indent="-228600" fontAlgn="base">
              <a:spcBef>
                <a:spcPct val="0"/>
              </a:spcBef>
              <a:spcAft>
                <a:spcPct val="0"/>
              </a:spcAft>
              <a:defRPr>
                <a:solidFill>
                  <a:schemeClr val="tx1"/>
                </a:solidFill>
                <a:latin typeface="Arial" pitchFamily="34" charset="0"/>
                <a:ea typeface="ＭＳ Ｐゴシック" pitchFamily="34" charset="-128"/>
              </a:defRPr>
            </a:lvl8pPr>
            <a:lvl9pPr marL="3886200" indent="-228600" fontAlgn="base">
              <a:spcBef>
                <a:spcPct val="0"/>
              </a:spcBef>
              <a:spcAft>
                <a:spcPct val="0"/>
              </a:spcAft>
              <a:defRPr>
                <a:solidFill>
                  <a:schemeClr val="tx1"/>
                </a:solidFill>
                <a:latin typeface="Arial" pitchFamily="34" charset="0"/>
                <a:ea typeface="ＭＳ Ｐゴシック" pitchFamily="34" charset="-128"/>
              </a:defRPr>
            </a:lvl9pPr>
          </a:lstStyle>
          <a:p>
            <a:r>
              <a:rPr lang="fr-FR" sz="1200" b="1" i="1" dirty="0">
                <a:solidFill>
                  <a:srgbClr val="00B050"/>
                </a:solidFill>
              </a:rPr>
              <a:t>Le référentiel de l’éducation prioritaire </a:t>
            </a:r>
          </a:p>
        </p:txBody>
      </p:sp>
    </p:spTree>
    <p:extLst>
      <p:ext uri="{BB962C8B-B14F-4D97-AF65-F5344CB8AC3E}">
        <p14:creationId xmlns:p14="http://schemas.microsoft.com/office/powerpoint/2010/main" val="3800282786"/>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p:cNvSpPr>
          <p:nvPr>
            <p:ph type="title"/>
          </p:nvPr>
        </p:nvSpPr>
        <p:spPr/>
        <p:txBody>
          <a:bodyPr/>
          <a:lstStyle/>
          <a:p>
            <a:r>
              <a:rPr lang="fr-FR" smtClean="0"/>
              <a:t>La refondation en marche</a:t>
            </a:r>
          </a:p>
        </p:txBody>
      </p:sp>
      <p:sp>
        <p:nvSpPr>
          <p:cNvPr id="26627" name="Rectangle 3"/>
          <p:cNvSpPr>
            <a:spLocks noGrp="1" noChangeArrowheads="1"/>
          </p:cNvSpPr>
          <p:nvPr>
            <p:ph type="body" idx="1"/>
          </p:nvPr>
        </p:nvSpPr>
        <p:spPr>
          <a:xfrm>
            <a:off x="185035" y="1377530"/>
            <a:ext cx="4747005" cy="1452563"/>
          </a:xfrm>
        </p:spPr>
        <p:txBody>
          <a:bodyPr/>
          <a:lstStyle/>
          <a:p>
            <a:pPr eaLnBrk="1" hangingPunct="1">
              <a:spcBef>
                <a:spcPts val="600"/>
              </a:spcBef>
              <a:buClr>
                <a:srgbClr val="7B418E"/>
              </a:buClr>
              <a:buFont typeface="Wingdings" pitchFamily="2" charset="2"/>
              <a:buChar char="Ø"/>
              <a:defRPr/>
            </a:pPr>
            <a:r>
              <a:rPr lang="fr-FR" sz="2000" dirty="0" smtClean="0">
                <a:solidFill>
                  <a:schemeClr val="accent6">
                    <a:lumMod val="60000"/>
                    <a:lumOff val="40000"/>
                  </a:schemeClr>
                </a:solidFill>
                <a:latin typeface="Arial" pitchFamily="34" charset="0"/>
                <a:cs typeface="Arial" pitchFamily="34" charset="0"/>
              </a:rPr>
              <a:t>Loi n</a:t>
            </a:r>
            <a:r>
              <a:rPr lang="fr-FR" sz="2000" baseline="30000" dirty="0" smtClean="0">
                <a:solidFill>
                  <a:schemeClr val="accent6">
                    <a:lumMod val="60000"/>
                    <a:lumOff val="40000"/>
                  </a:schemeClr>
                </a:solidFill>
                <a:latin typeface="Arial" pitchFamily="34" charset="0"/>
                <a:cs typeface="Arial" pitchFamily="34" charset="0"/>
              </a:rPr>
              <a:t>o</a:t>
            </a:r>
            <a:r>
              <a:rPr lang="fr-FR" sz="2000" dirty="0" smtClean="0">
                <a:solidFill>
                  <a:schemeClr val="accent6">
                    <a:lumMod val="60000"/>
                    <a:lumOff val="40000"/>
                  </a:schemeClr>
                </a:solidFill>
                <a:latin typeface="Arial" pitchFamily="34" charset="0"/>
                <a:cs typeface="Arial" pitchFamily="34" charset="0"/>
              </a:rPr>
              <a:t> 2013-595 du 8 juillet 2013 d’orientation et de programmation pour la</a:t>
            </a:r>
            <a:r>
              <a:rPr lang="fr-FR" sz="2000" dirty="0" smtClean="0">
                <a:solidFill>
                  <a:srgbClr val="7B418E"/>
                </a:solidFill>
                <a:latin typeface="Arial" pitchFamily="34" charset="0"/>
                <a:cs typeface="Arial" pitchFamily="34" charset="0"/>
              </a:rPr>
              <a:t> refondation de l'École de la République</a:t>
            </a:r>
            <a:endParaRPr lang="fr-FR" sz="2000" dirty="0" smtClean="0">
              <a:solidFill>
                <a:srgbClr val="FFC000"/>
              </a:solidFill>
              <a:latin typeface="Arial" pitchFamily="34" charset="0"/>
              <a:cs typeface="Arial" pitchFamily="34" charset="0"/>
            </a:endParaRPr>
          </a:p>
        </p:txBody>
      </p:sp>
      <p:pic>
        <p:nvPicPr>
          <p:cNvPr id="17411" name="Picture 6" descr="2013_loi_refondation_680x280_258667"/>
          <p:cNvPicPr>
            <a:picLocks noChangeAspect="1" noChangeArrowheads="1"/>
          </p:cNvPicPr>
          <p:nvPr/>
        </p:nvPicPr>
        <p:blipFill>
          <a:blip r:embed="rId3"/>
          <a:srcRect/>
          <a:stretch>
            <a:fillRect/>
          </a:stretch>
        </p:blipFill>
        <p:spPr bwMode="auto">
          <a:xfrm>
            <a:off x="4891088" y="1340768"/>
            <a:ext cx="4029075" cy="1558925"/>
          </a:xfrm>
          <a:prstGeom prst="rect">
            <a:avLst/>
          </a:prstGeom>
          <a:noFill/>
          <a:ln w="9525">
            <a:noFill/>
            <a:miter lim="800000"/>
            <a:headEnd/>
            <a:tailEnd/>
          </a:ln>
        </p:spPr>
      </p:pic>
      <p:sp>
        <p:nvSpPr>
          <p:cNvPr id="26633" name="Rectangle 9"/>
          <p:cNvSpPr>
            <a:spLocks noChangeArrowheads="1"/>
          </p:cNvSpPr>
          <p:nvPr/>
        </p:nvSpPr>
        <p:spPr bwMode="auto">
          <a:xfrm>
            <a:off x="2105571" y="2757778"/>
            <a:ext cx="7038429" cy="3439403"/>
          </a:xfrm>
          <a:prstGeom prst="rect">
            <a:avLst/>
          </a:prstGeom>
          <a:noFill/>
          <a:ln>
            <a:noFill/>
          </a:ln>
          <a:effectLst/>
          <a:extLst/>
        </p:spPr>
        <p:txBody>
          <a:bodyPr wrap="square">
            <a:spAutoFit/>
          </a:bodyPr>
          <a:lstStyle/>
          <a:p>
            <a:pPr>
              <a:spcBef>
                <a:spcPts val="600"/>
              </a:spcBef>
              <a:buClr>
                <a:schemeClr val="accent6">
                  <a:lumMod val="60000"/>
                  <a:lumOff val="40000"/>
                </a:schemeClr>
              </a:buClr>
              <a:defRPr/>
            </a:pPr>
            <a:r>
              <a:rPr lang="fr-FR" sz="2000" b="1" dirty="0">
                <a:solidFill>
                  <a:schemeClr val="accent6">
                    <a:lumMod val="60000"/>
                    <a:lumOff val="40000"/>
                  </a:schemeClr>
                </a:solidFill>
                <a:latin typeface="Arial" pitchFamily="34" charset="0"/>
                <a:ea typeface="+mn-ea"/>
                <a:cs typeface="Arial" pitchFamily="34" charset="0"/>
              </a:rPr>
              <a:t> En </a:t>
            </a:r>
            <a:r>
              <a:rPr lang="fr-FR" sz="2000" b="1" dirty="0" smtClean="0">
                <a:solidFill>
                  <a:schemeClr val="accent6">
                    <a:lumMod val="60000"/>
                    <a:lumOff val="40000"/>
                  </a:schemeClr>
                </a:solidFill>
                <a:latin typeface="Arial" pitchFamily="34" charset="0"/>
                <a:ea typeface="+mn-ea"/>
                <a:cs typeface="Arial" pitchFamily="34" charset="0"/>
              </a:rPr>
              <a:t>2015 </a:t>
            </a:r>
            <a:r>
              <a:rPr lang="fr-FR" sz="2000" b="1" dirty="0">
                <a:solidFill>
                  <a:schemeClr val="accent6">
                    <a:lumMod val="60000"/>
                    <a:lumOff val="40000"/>
                  </a:schemeClr>
                </a:solidFill>
                <a:latin typeface="Arial" pitchFamily="34" charset="0"/>
                <a:ea typeface="+mn-ea"/>
                <a:cs typeface="Arial" pitchFamily="34" charset="0"/>
              </a:rPr>
              <a:t>:</a:t>
            </a:r>
          </a:p>
          <a:p>
            <a:pPr marL="455613" lvl="1" indent="-255588">
              <a:spcBef>
                <a:spcPts val="300"/>
              </a:spcBef>
              <a:buClr>
                <a:schemeClr val="accent6">
                  <a:lumMod val="60000"/>
                  <a:lumOff val="40000"/>
                </a:schemeClr>
              </a:buClr>
              <a:buFontTx/>
              <a:buChar char="•"/>
              <a:defRPr/>
            </a:pPr>
            <a:r>
              <a:rPr lang="fr-FR" sz="2000" b="1" dirty="0" smtClean="0">
                <a:solidFill>
                  <a:schemeClr val="accent6">
                    <a:lumMod val="60000"/>
                    <a:lumOff val="40000"/>
                  </a:schemeClr>
                </a:solidFill>
                <a:latin typeface="Arial" pitchFamily="34" charset="0"/>
                <a:ea typeface="+mn-ea"/>
                <a:cs typeface="Arial" pitchFamily="34" charset="0"/>
              </a:rPr>
              <a:t>Remplacement de l’éducation civique par l’</a:t>
            </a:r>
            <a:r>
              <a:rPr lang="fr-FR" sz="2000" b="1" dirty="0" smtClean="0">
                <a:solidFill>
                  <a:srgbClr val="00B050"/>
                </a:solidFill>
                <a:latin typeface="Arial" pitchFamily="34" charset="0"/>
                <a:ea typeface="+mn-ea"/>
                <a:cs typeface="Arial" pitchFamily="34" charset="0"/>
              </a:rPr>
              <a:t>enseignement moral et civique</a:t>
            </a:r>
          </a:p>
          <a:p>
            <a:pPr marL="455613" lvl="1" indent="-255588">
              <a:spcBef>
                <a:spcPts val="300"/>
              </a:spcBef>
              <a:buClr>
                <a:schemeClr val="accent6">
                  <a:lumMod val="60000"/>
                  <a:lumOff val="40000"/>
                </a:schemeClr>
              </a:buClr>
              <a:buFontTx/>
              <a:buChar char="•"/>
              <a:defRPr/>
            </a:pPr>
            <a:r>
              <a:rPr lang="fr-FR" sz="2000" b="1" dirty="0" smtClean="0">
                <a:solidFill>
                  <a:schemeClr val="accent6">
                    <a:lumMod val="60000"/>
                    <a:lumOff val="40000"/>
                  </a:schemeClr>
                </a:solidFill>
                <a:latin typeface="Arial" pitchFamily="34" charset="0"/>
                <a:ea typeface="+mn-ea"/>
                <a:cs typeface="Arial" pitchFamily="34" charset="0"/>
              </a:rPr>
              <a:t>Mise en place des </a:t>
            </a:r>
            <a:r>
              <a:rPr lang="fr-FR" sz="2000" b="1" dirty="0" smtClean="0">
                <a:solidFill>
                  <a:srgbClr val="00B050"/>
                </a:solidFill>
                <a:latin typeface="Arial" pitchFamily="34" charset="0"/>
                <a:ea typeface="+mn-ea"/>
                <a:cs typeface="Arial" pitchFamily="34" charset="0"/>
              </a:rPr>
              <a:t>parcours éducatifs</a:t>
            </a:r>
          </a:p>
          <a:p>
            <a:pPr marL="455613" lvl="1" indent="-255588">
              <a:spcBef>
                <a:spcPts val="300"/>
              </a:spcBef>
              <a:buClr>
                <a:schemeClr val="accent6">
                  <a:lumMod val="60000"/>
                  <a:lumOff val="40000"/>
                </a:schemeClr>
              </a:buClr>
              <a:buFontTx/>
              <a:buChar char="•"/>
              <a:defRPr/>
            </a:pPr>
            <a:r>
              <a:rPr lang="fr-FR" sz="2000" b="1" dirty="0" smtClean="0">
                <a:solidFill>
                  <a:schemeClr val="accent6">
                    <a:lumMod val="60000"/>
                    <a:lumOff val="40000"/>
                  </a:schemeClr>
                </a:solidFill>
                <a:latin typeface="Arial" pitchFamily="34" charset="0"/>
                <a:ea typeface="+mn-ea"/>
                <a:cs typeface="Arial" pitchFamily="34" charset="0"/>
              </a:rPr>
              <a:t>Mise en œuvre de l’</a:t>
            </a:r>
            <a:r>
              <a:rPr lang="fr-FR" sz="2000" b="1" dirty="0" smtClean="0">
                <a:solidFill>
                  <a:srgbClr val="00B050"/>
                </a:solidFill>
                <a:latin typeface="Arial" pitchFamily="34" charset="0"/>
                <a:ea typeface="+mn-ea"/>
                <a:cs typeface="Arial" pitchFamily="34" charset="0"/>
              </a:rPr>
              <a:t>accompagnement pédagogique</a:t>
            </a:r>
          </a:p>
          <a:p>
            <a:pPr marL="455613" lvl="1" indent="-255588">
              <a:spcBef>
                <a:spcPts val="300"/>
              </a:spcBef>
              <a:buClr>
                <a:schemeClr val="accent6">
                  <a:lumMod val="60000"/>
                  <a:lumOff val="40000"/>
                </a:schemeClr>
              </a:buClr>
              <a:buFontTx/>
              <a:buChar char="•"/>
              <a:defRPr/>
            </a:pPr>
            <a:r>
              <a:rPr lang="fr-FR" sz="2000" b="1" dirty="0" smtClean="0">
                <a:solidFill>
                  <a:schemeClr val="accent6">
                    <a:lumMod val="60000"/>
                    <a:lumOff val="40000"/>
                  </a:schemeClr>
                </a:solidFill>
                <a:latin typeface="Arial" pitchFamily="34" charset="0"/>
                <a:ea typeface="+mn-ea"/>
                <a:cs typeface="Arial" pitchFamily="34" charset="0"/>
              </a:rPr>
              <a:t>Évolution des </a:t>
            </a:r>
            <a:r>
              <a:rPr lang="fr-FR" sz="2000" b="1" dirty="0" smtClean="0">
                <a:solidFill>
                  <a:srgbClr val="00B050"/>
                </a:solidFill>
                <a:latin typeface="Arial" pitchFamily="34" charset="0"/>
                <a:ea typeface="+mn-ea"/>
                <a:cs typeface="Arial" pitchFamily="34" charset="0"/>
              </a:rPr>
              <a:t>instances pédagogiques</a:t>
            </a:r>
            <a:endParaRPr lang="fr-FR" sz="2000" b="1" dirty="0">
              <a:solidFill>
                <a:schemeClr val="accent6">
                  <a:lumMod val="60000"/>
                  <a:lumOff val="40000"/>
                </a:schemeClr>
              </a:solidFill>
              <a:latin typeface="Arial" pitchFamily="34" charset="0"/>
              <a:ea typeface="+mn-ea"/>
              <a:cs typeface="Arial" pitchFamily="34" charset="0"/>
            </a:endParaRPr>
          </a:p>
          <a:p>
            <a:pPr marL="455613" lvl="1" indent="-255588">
              <a:spcBef>
                <a:spcPts val="300"/>
              </a:spcBef>
              <a:buClr>
                <a:schemeClr val="accent6">
                  <a:lumMod val="60000"/>
                  <a:lumOff val="40000"/>
                </a:schemeClr>
              </a:buClr>
              <a:buFontTx/>
              <a:buChar char="•"/>
              <a:defRPr/>
            </a:pPr>
            <a:r>
              <a:rPr lang="fr-FR" sz="2000" b="1" dirty="0" smtClean="0">
                <a:solidFill>
                  <a:srgbClr val="00B050"/>
                </a:solidFill>
                <a:latin typeface="Arial" pitchFamily="34" charset="0"/>
                <a:ea typeface="+mn-ea"/>
                <a:cs typeface="Arial" pitchFamily="34" charset="0"/>
              </a:rPr>
              <a:t>Formation</a:t>
            </a:r>
            <a:r>
              <a:rPr lang="fr-FR" sz="2000" b="1" dirty="0" smtClean="0">
                <a:solidFill>
                  <a:schemeClr val="accent6">
                    <a:lumMod val="60000"/>
                    <a:lumOff val="40000"/>
                  </a:schemeClr>
                </a:solidFill>
                <a:latin typeface="Arial" pitchFamily="34" charset="0"/>
                <a:ea typeface="+mn-ea"/>
                <a:cs typeface="Arial" pitchFamily="34" charset="0"/>
              </a:rPr>
              <a:t> des chefs d’établissement et des enseignants</a:t>
            </a:r>
            <a:endParaRPr lang="fr-FR" sz="2000" b="1" dirty="0">
              <a:solidFill>
                <a:schemeClr val="accent6">
                  <a:lumMod val="60000"/>
                  <a:lumOff val="40000"/>
                </a:schemeClr>
              </a:solidFill>
            </a:endParaRPr>
          </a:p>
          <a:p>
            <a:pPr marL="455613" lvl="1" indent="-255588">
              <a:spcBef>
                <a:spcPts val="300"/>
              </a:spcBef>
              <a:buClr>
                <a:schemeClr val="accent6">
                  <a:lumMod val="60000"/>
                  <a:lumOff val="40000"/>
                </a:schemeClr>
              </a:buClr>
              <a:buFontTx/>
              <a:buChar char="•"/>
              <a:defRPr/>
            </a:pPr>
            <a:r>
              <a:rPr lang="fr-FR" sz="2000" b="1" dirty="0">
                <a:solidFill>
                  <a:schemeClr val="accent6">
                    <a:lumMod val="60000"/>
                    <a:lumOff val="40000"/>
                  </a:schemeClr>
                </a:solidFill>
              </a:rPr>
              <a:t>Refondation de l’</a:t>
            </a:r>
            <a:r>
              <a:rPr lang="fr-FR" sz="2000" b="1" dirty="0">
                <a:solidFill>
                  <a:srgbClr val="00B050"/>
                </a:solidFill>
              </a:rPr>
              <a:t>éducation prioritaire</a:t>
            </a:r>
            <a:r>
              <a:rPr lang="fr-FR" sz="2000" b="1" dirty="0">
                <a:solidFill>
                  <a:schemeClr val="accent6">
                    <a:lumMod val="60000"/>
                    <a:lumOff val="40000"/>
                  </a:schemeClr>
                </a:solidFill>
              </a:rPr>
              <a:t> (REP+ et REP</a:t>
            </a:r>
            <a:r>
              <a:rPr lang="fr-FR" sz="2000" b="1" dirty="0" smtClean="0">
                <a:solidFill>
                  <a:schemeClr val="accent6">
                    <a:lumMod val="60000"/>
                    <a:lumOff val="40000"/>
                  </a:schemeClr>
                </a:solidFill>
              </a:rPr>
              <a:t>)</a:t>
            </a:r>
            <a:endParaRPr lang="fr-FR" sz="2000" b="1" dirty="0">
              <a:solidFill>
                <a:schemeClr val="accent6">
                  <a:lumMod val="60000"/>
                  <a:lumOff val="40000"/>
                </a:schemeClr>
              </a:solidFill>
              <a:latin typeface="Arial" pitchFamily="34" charset="0"/>
              <a:ea typeface="+mn-ea"/>
              <a:cs typeface="Arial" pitchFamily="34" charset="0"/>
            </a:endParaRPr>
          </a:p>
          <a:p>
            <a:pPr marL="455613" lvl="1" indent="-255588">
              <a:spcBef>
                <a:spcPts val="300"/>
              </a:spcBef>
              <a:buClr>
                <a:schemeClr val="accent6">
                  <a:lumMod val="60000"/>
                  <a:lumOff val="40000"/>
                </a:schemeClr>
              </a:buClr>
              <a:buFontTx/>
              <a:buChar char="•"/>
              <a:defRPr/>
            </a:pPr>
            <a:r>
              <a:rPr lang="fr-FR" sz="2000" b="1" dirty="0" smtClean="0">
                <a:solidFill>
                  <a:srgbClr val="00B050"/>
                </a:solidFill>
                <a:latin typeface="Arial" pitchFamily="34" charset="0"/>
                <a:ea typeface="+mn-ea"/>
                <a:cs typeface="Arial" pitchFamily="34" charset="0"/>
              </a:rPr>
              <a:t>Préparation</a:t>
            </a:r>
            <a:r>
              <a:rPr lang="fr-FR" sz="2000" b="1" dirty="0" smtClean="0">
                <a:solidFill>
                  <a:schemeClr val="accent6">
                    <a:lumMod val="60000"/>
                    <a:lumOff val="40000"/>
                  </a:schemeClr>
                </a:solidFill>
                <a:latin typeface="Arial" pitchFamily="34" charset="0"/>
                <a:ea typeface="+mn-ea"/>
                <a:cs typeface="Arial" pitchFamily="34" charset="0"/>
              </a:rPr>
              <a:t> de l’année 2016 (et suivantes)</a:t>
            </a:r>
            <a:endParaRPr lang="fr-FR" sz="2000" b="1" dirty="0">
              <a:solidFill>
                <a:srgbClr val="00B050"/>
              </a:solidFill>
              <a:latin typeface="Arial" pitchFamily="34" charset="0"/>
              <a:ea typeface="+mn-ea"/>
              <a:cs typeface="Arial" pitchFamily="34" charset="0"/>
            </a:endParaRPr>
          </a:p>
        </p:txBody>
      </p:sp>
      <p:sp>
        <p:nvSpPr>
          <p:cNvPr id="2" name="Rectangle 3">
            <a:hlinkClick r:id="rId4"/>
          </p:cNvPr>
          <p:cNvSpPr>
            <a:spLocks noChangeArrowheads="1"/>
          </p:cNvSpPr>
          <p:nvPr/>
        </p:nvSpPr>
        <p:spPr bwMode="auto">
          <a:xfrm>
            <a:off x="107504" y="6032321"/>
            <a:ext cx="2231603" cy="276999"/>
          </a:xfrm>
          <a:prstGeom prst="rect">
            <a:avLst/>
          </a:prstGeom>
          <a:noFill/>
          <a:ln w="9525">
            <a:noFill/>
            <a:miter lim="800000"/>
            <a:headEnd/>
            <a:tailEnd/>
          </a:ln>
        </p:spPr>
        <p:txBody>
          <a:bodyPr wrap="square">
            <a:spAutoFit/>
          </a:bodyPr>
          <a:lstStyle/>
          <a:p>
            <a:r>
              <a:rPr lang="fr-FR" sz="1200" b="1" i="1" dirty="0">
                <a:solidFill>
                  <a:schemeClr val="accent1">
                    <a:lumMod val="50000"/>
                  </a:schemeClr>
                </a:solidFill>
                <a:latin typeface="Arial" pitchFamily="34" charset="0"/>
                <a:cs typeface="Arial" pitchFamily="34" charset="0"/>
              </a:rPr>
              <a:t>Lire la circulaire de rentrée</a:t>
            </a:r>
          </a:p>
        </p:txBody>
      </p:sp>
      <p:sp>
        <p:nvSpPr>
          <p:cNvPr id="5" name="ZoneTexte 4"/>
          <p:cNvSpPr txBox="1"/>
          <p:nvPr/>
        </p:nvSpPr>
        <p:spPr>
          <a:xfrm>
            <a:off x="107504" y="3522494"/>
            <a:ext cx="2138363" cy="338554"/>
          </a:xfrm>
          <a:prstGeom prst="rect">
            <a:avLst/>
          </a:prstGeom>
          <a:noFill/>
        </p:spPr>
        <p:txBody>
          <a:bodyPr>
            <a:spAutoFit/>
          </a:bodyPr>
          <a:lstStyle/>
          <a:p>
            <a:pPr fontAlgn="auto">
              <a:spcBef>
                <a:spcPts val="0"/>
              </a:spcBef>
              <a:spcAft>
                <a:spcPts val="0"/>
              </a:spcAft>
              <a:defRPr/>
            </a:pPr>
            <a:r>
              <a:rPr lang="fr-FR" sz="1600" b="1" dirty="0">
                <a:solidFill>
                  <a:schemeClr val="accent6">
                    <a:lumMod val="60000"/>
                    <a:lumOff val="40000"/>
                  </a:schemeClr>
                </a:solidFill>
                <a:latin typeface="Arial" pitchFamily="34" charset="0"/>
                <a:ea typeface="+mn-ea"/>
                <a:cs typeface="Arial" pitchFamily="34" charset="0"/>
              </a:rPr>
              <a:t>Une nouvelle étape</a:t>
            </a:r>
          </a:p>
        </p:txBody>
      </p:sp>
      <p:sp>
        <p:nvSpPr>
          <p:cNvPr id="10" name="Virage 9"/>
          <p:cNvSpPr/>
          <p:nvPr/>
        </p:nvSpPr>
        <p:spPr bwMode="auto">
          <a:xfrm flipV="1">
            <a:off x="1323552" y="2708920"/>
            <a:ext cx="872184" cy="348465"/>
          </a:xfrm>
          <a:prstGeom prst="bentArrow">
            <a:avLst>
              <a:gd name="adj1" fmla="val 36749"/>
              <a:gd name="adj2" fmla="val 30875"/>
              <a:gd name="adj3" fmla="val 50000"/>
              <a:gd name="adj4" fmla="val 59416"/>
            </a:avLst>
          </a:prstGeom>
          <a:solidFill>
            <a:schemeClr val="accent6">
              <a:lumMod val="60000"/>
              <a:lumOff val="40000"/>
            </a:schemeClr>
          </a:solidFill>
          <a:ln w="9525" cap="flat" cmpd="sng" algn="ctr">
            <a:solidFill>
              <a:schemeClr val="accent6">
                <a:lumMod val="60000"/>
                <a:lumOff val="40000"/>
              </a:schemeClr>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1800" b="0" i="1" u="none" strike="noStrike" cap="none" normalizeH="0" baseline="0" smtClean="0">
              <a:ln>
                <a:noFill/>
              </a:ln>
              <a:solidFill>
                <a:schemeClr val="tx1"/>
              </a:solidFill>
              <a:effectLst/>
              <a:latin typeface="Arial"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par>
                          <p:cTn id="8" fill="hold">
                            <p:stCondLst>
                              <p:cond delay="500"/>
                            </p:stCondLst>
                            <p:childTnLst>
                              <p:par>
                                <p:cTn id="9" presetID="22" presetClass="entr" presetSubtype="1" fill="hold" grpId="0" nodeType="afterEffect">
                                  <p:stCondLst>
                                    <p:cond delay="500"/>
                                  </p:stCondLst>
                                  <p:childTnLst>
                                    <p:set>
                                      <p:cBhvr>
                                        <p:cTn id="10" dur="1" fill="hold">
                                          <p:stCondLst>
                                            <p:cond delay="0"/>
                                          </p:stCondLst>
                                        </p:cTn>
                                        <p:tgtEl>
                                          <p:spTgt spid="26633"/>
                                        </p:tgtEl>
                                        <p:attrNameLst>
                                          <p:attrName>style.visibility</p:attrName>
                                        </p:attrNameLst>
                                      </p:cBhvr>
                                      <p:to>
                                        <p:strVal val="visible"/>
                                      </p:to>
                                    </p:set>
                                    <p:animEffect transition="in" filter="wipe(up)">
                                      <p:cBhvr>
                                        <p:cTn id="11" dur="500"/>
                                        <p:tgtEl>
                                          <p:spTgt spid="266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33"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re 1"/>
          <p:cNvSpPr>
            <a:spLocks noGrp="1"/>
          </p:cNvSpPr>
          <p:nvPr>
            <p:ph type="title"/>
          </p:nvPr>
        </p:nvSpPr>
        <p:spPr>
          <a:xfrm>
            <a:off x="530225" y="115888"/>
            <a:ext cx="8218488" cy="1225550"/>
          </a:xfrm>
        </p:spPr>
        <p:txBody>
          <a:bodyPr/>
          <a:lstStyle/>
          <a:p>
            <a:pPr marL="0" indent="0"/>
            <a:r>
              <a:rPr lang="fr-FR" dirty="0" smtClean="0"/>
              <a:t>Les évolutions au collège</a:t>
            </a:r>
            <a:br>
              <a:rPr lang="fr-FR" dirty="0" smtClean="0"/>
            </a:br>
            <a:r>
              <a:rPr lang="fr-FR" sz="2400" dirty="0" smtClean="0"/>
              <a:t>Année scolaire 2015-2016</a:t>
            </a:r>
          </a:p>
        </p:txBody>
      </p:sp>
      <p:sp>
        <p:nvSpPr>
          <p:cNvPr id="2" name="Rectangle 1"/>
          <p:cNvSpPr/>
          <p:nvPr/>
        </p:nvSpPr>
        <p:spPr>
          <a:xfrm>
            <a:off x="179512" y="1428159"/>
            <a:ext cx="8784976" cy="4185761"/>
          </a:xfrm>
          <a:prstGeom prst="rect">
            <a:avLst/>
          </a:prstGeom>
        </p:spPr>
        <p:txBody>
          <a:bodyPr wrap="square">
            <a:spAutoFit/>
          </a:bodyPr>
          <a:lstStyle/>
          <a:p>
            <a:pPr marL="0" indent="0">
              <a:buFont typeface="Wingdings" pitchFamily="2" charset="2"/>
              <a:buNone/>
              <a:defRPr/>
            </a:pPr>
            <a:r>
              <a:rPr lang="fr-FR" b="1" dirty="0" smtClean="0">
                <a:solidFill>
                  <a:srgbClr val="00B050"/>
                </a:solidFill>
              </a:rPr>
              <a:t>Programmes</a:t>
            </a:r>
            <a:r>
              <a:rPr lang="fr-FR" dirty="0" smtClean="0">
                <a:solidFill>
                  <a:schemeClr val="accent6">
                    <a:lumMod val="60000"/>
                    <a:lumOff val="40000"/>
                  </a:schemeClr>
                </a:solidFill>
              </a:rPr>
              <a:t> : le programme d’éducation civique est remplacé par le programme d’</a:t>
            </a:r>
            <a:r>
              <a:rPr lang="fr-FR" b="1" dirty="0" smtClean="0">
                <a:solidFill>
                  <a:srgbClr val="00B050"/>
                </a:solidFill>
              </a:rPr>
              <a:t>enseignement moral et civique</a:t>
            </a:r>
            <a:r>
              <a:rPr lang="fr-FR" dirty="0" smtClean="0">
                <a:solidFill>
                  <a:srgbClr val="00B050"/>
                </a:solidFill>
              </a:rPr>
              <a:t> </a:t>
            </a:r>
            <a:r>
              <a:rPr lang="fr-FR" dirty="0" smtClean="0">
                <a:solidFill>
                  <a:schemeClr val="accent6">
                    <a:lumMod val="60000"/>
                    <a:lumOff val="40000"/>
                  </a:schemeClr>
                </a:solidFill>
              </a:rPr>
              <a:t>(EMC), base du </a:t>
            </a:r>
            <a:r>
              <a:rPr lang="fr-FR" b="1" dirty="0" smtClean="0">
                <a:solidFill>
                  <a:srgbClr val="00B050"/>
                </a:solidFill>
              </a:rPr>
              <a:t>parcours citoyen</a:t>
            </a:r>
            <a:r>
              <a:rPr lang="fr-FR" dirty="0" smtClean="0">
                <a:solidFill>
                  <a:schemeClr val="accent6">
                    <a:lumMod val="60000"/>
                    <a:lumOff val="40000"/>
                  </a:schemeClr>
                </a:solidFill>
              </a:rPr>
              <a:t>.</a:t>
            </a:r>
            <a:endParaRPr lang="fr-FR" dirty="0">
              <a:solidFill>
                <a:schemeClr val="accent6">
                  <a:lumMod val="60000"/>
                  <a:lumOff val="40000"/>
                </a:schemeClr>
              </a:solidFill>
            </a:endParaRPr>
          </a:p>
          <a:p>
            <a:pPr marL="0" indent="0">
              <a:spcBef>
                <a:spcPts val="1200"/>
              </a:spcBef>
              <a:buFont typeface="Wingdings" pitchFamily="2" charset="2"/>
              <a:buNone/>
              <a:defRPr/>
            </a:pPr>
            <a:r>
              <a:rPr lang="fr-FR" dirty="0" smtClean="0">
                <a:solidFill>
                  <a:schemeClr val="accent6">
                    <a:lumMod val="60000"/>
                    <a:lumOff val="40000"/>
                  </a:schemeClr>
                </a:solidFill>
              </a:rPr>
              <a:t>Le </a:t>
            </a:r>
            <a:r>
              <a:rPr lang="fr-FR" b="1" dirty="0">
                <a:solidFill>
                  <a:srgbClr val="00B050"/>
                </a:solidFill>
              </a:rPr>
              <a:t>parcours Avenir</a:t>
            </a:r>
            <a:r>
              <a:rPr lang="fr-FR" dirty="0">
                <a:solidFill>
                  <a:schemeClr val="accent6">
                    <a:lumMod val="60000"/>
                    <a:lumOff val="40000"/>
                  </a:schemeClr>
                </a:solidFill>
              </a:rPr>
              <a:t>, parcours individuel d’information, d’orientation et de découverte du monde économique et professionnel, </a:t>
            </a:r>
            <a:r>
              <a:rPr lang="fr-FR" dirty="0" smtClean="0">
                <a:solidFill>
                  <a:schemeClr val="accent6">
                    <a:lumMod val="60000"/>
                    <a:lumOff val="40000"/>
                  </a:schemeClr>
                </a:solidFill>
              </a:rPr>
              <a:t>est généralisé de la sixième à la terminale.</a:t>
            </a:r>
          </a:p>
          <a:p>
            <a:pPr>
              <a:spcBef>
                <a:spcPts val="1200"/>
              </a:spcBef>
              <a:buFont typeface="Wingdings" pitchFamily="2" charset="2"/>
              <a:buNone/>
              <a:defRPr/>
            </a:pPr>
            <a:r>
              <a:rPr lang="fr-FR" dirty="0" smtClean="0">
                <a:solidFill>
                  <a:schemeClr val="accent6">
                    <a:lumMod val="60000"/>
                    <a:lumOff val="40000"/>
                  </a:schemeClr>
                </a:solidFill>
              </a:rPr>
              <a:t>Le référentiel du </a:t>
            </a:r>
            <a:r>
              <a:rPr lang="fr-FR" b="1" dirty="0" smtClean="0">
                <a:solidFill>
                  <a:srgbClr val="00B050"/>
                </a:solidFill>
              </a:rPr>
              <a:t>parcours d’éducation artistique et culturelle</a:t>
            </a:r>
            <a:r>
              <a:rPr lang="fr-FR" dirty="0" smtClean="0">
                <a:solidFill>
                  <a:schemeClr val="accent6">
                    <a:lumMod val="60000"/>
                    <a:lumOff val="40000"/>
                  </a:schemeClr>
                </a:solidFill>
              </a:rPr>
              <a:t> (PEAC) est disponible.</a:t>
            </a:r>
          </a:p>
          <a:p>
            <a:pPr>
              <a:spcBef>
                <a:spcPts val="1200"/>
              </a:spcBef>
              <a:buFont typeface="Wingdings" pitchFamily="2" charset="2"/>
              <a:buNone/>
              <a:defRPr/>
            </a:pPr>
            <a:r>
              <a:rPr lang="fr-FR" dirty="0" smtClean="0">
                <a:solidFill>
                  <a:schemeClr val="accent6">
                    <a:lumMod val="60000"/>
                    <a:lumOff val="40000"/>
                  </a:schemeClr>
                </a:solidFill>
              </a:rPr>
              <a:t>Tous les élèves bénéficient d’un </a:t>
            </a:r>
            <a:r>
              <a:rPr lang="fr-FR" b="1" dirty="0" smtClean="0">
                <a:solidFill>
                  <a:srgbClr val="00B050"/>
                </a:solidFill>
              </a:rPr>
              <a:t>accompagnement pédagogique</a:t>
            </a:r>
            <a:r>
              <a:rPr lang="fr-FR" dirty="0" smtClean="0">
                <a:solidFill>
                  <a:schemeClr val="accent6">
                    <a:lumMod val="60000"/>
                    <a:lumOff val="40000"/>
                  </a:schemeClr>
                </a:solidFill>
              </a:rPr>
              <a:t>.</a:t>
            </a:r>
          </a:p>
          <a:p>
            <a:pPr>
              <a:spcBef>
                <a:spcPts val="1200"/>
              </a:spcBef>
              <a:buFont typeface="Wingdings" pitchFamily="2" charset="2"/>
              <a:buNone/>
              <a:defRPr/>
            </a:pPr>
            <a:r>
              <a:rPr lang="fr-FR" dirty="0" smtClean="0">
                <a:solidFill>
                  <a:schemeClr val="accent6">
                    <a:lumMod val="60000"/>
                    <a:lumOff val="40000"/>
                  </a:schemeClr>
                </a:solidFill>
              </a:rPr>
              <a:t>La composition des </a:t>
            </a:r>
            <a:r>
              <a:rPr lang="fr-FR" b="1" dirty="0" smtClean="0">
                <a:solidFill>
                  <a:srgbClr val="00B050"/>
                </a:solidFill>
              </a:rPr>
              <a:t>conseils de classe</a:t>
            </a:r>
            <a:r>
              <a:rPr lang="fr-FR" dirty="0" smtClean="0">
                <a:solidFill>
                  <a:schemeClr val="accent6">
                    <a:lumMod val="60000"/>
                    <a:lumOff val="40000"/>
                  </a:schemeClr>
                </a:solidFill>
              </a:rPr>
              <a:t> et les missions du </a:t>
            </a:r>
            <a:r>
              <a:rPr lang="fr-FR" b="1" dirty="0" smtClean="0">
                <a:solidFill>
                  <a:srgbClr val="00B050"/>
                </a:solidFill>
              </a:rPr>
              <a:t>conseil pédagogique</a:t>
            </a:r>
            <a:r>
              <a:rPr lang="fr-FR" dirty="0" smtClean="0">
                <a:solidFill>
                  <a:schemeClr val="accent6">
                    <a:lumMod val="60000"/>
                    <a:lumOff val="40000"/>
                  </a:schemeClr>
                </a:solidFill>
              </a:rPr>
              <a:t> évoluent.</a:t>
            </a:r>
          </a:p>
          <a:p>
            <a:pPr marL="0" indent="0">
              <a:spcBef>
                <a:spcPts val="1200"/>
              </a:spcBef>
              <a:buFont typeface="Wingdings" pitchFamily="2" charset="2"/>
              <a:buNone/>
              <a:defRPr/>
            </a:pPr>
            <a:r>
              <a:rPr lang="fr-FR" b="1" dirty="0" smtClean="0">
                <a:solidFill>
                  <a:srgbClr val="00B050"/>
                </a:solidFill>
              </a:rPr>
              <a:t>DNB</a:t>
            </a:r>
            <a:r>
              <a:rPr lang="fr-FR" dirty="0" smtClean="0">
                <a:solidFill>
                  <a:schemeClr val="accent6">
                    <a:lumMod val="60000"/>
                    <a:lumOff val="40000"/>
                  </a:schemeClr>
                </a:solidFill>
              </a:rPr>
              <a:t> </a:t>
            </a:r>
            <a:r>
              <a:rPr lang="fr-FR" dirty="0">
                <a:solidFill>
                  <a:schemeClr val="accent6">
                    <a:lumMod val="60000"/>
                    <a:lumOff val="40000"/>
                  </a:schemeClr>
                </a:solidFill>
              </a:rPr>
              <a:t>: la structure </a:t>
            </a:r>
            <a:r>
              <a:rPr lang="fr-FR" dirty="0" smtClean="0">
                <a:solidFill>
                  <a:schemeClr val="accent6">
                    <a:lumMod val="60000"/>
                    <a:lumOff val="40000"/>
                  </a:schemeClr>
                </a:solidFill>
              </a:rPr>
              <a:t>et les épreuves sont inchangées. Le </a:t>
            </a:r>
            <a:r>
              <a:rPr lang="fr-FR" dirty="0">
                <a:solidFill>
                  <a:schemeClr val="accent6">
                    <a:lumMod val="60000"/>
                    <a:lumOff val="40000"/>
                  </a:schemeClr>
                </a:solidFill>
              </a:rPr>
              <a:t>programme </a:t>
            </a:r>
            <a:r>
              <a:rPr lang="fr-FR" dirty="0" smtClean="0">
                <a:solidFill>
                  <a:schemeClr val="accent6">
                    <a:lumMod val="60000"/>
                    <a:lumOff val="40000"/>
                  </a:schemeClr>
                </a:solidFill>
              </a:rPr>
              <a:t>d’enseignement moral et civique remplace celui d’éducation civique ; il sera aménagé pour l’épreuve terminale (session juin 2016).</a:t>
            </a:r>
            <a:endParaRPr lang="fr-FR" dirty="0">
              <a:solidFill>
                <a:srgbClr val="FDA403"/>
              </a:solidFill>
            </a:endParaRPr>
          </a:p>
        </p:txBody>
      </p:sp>
      <p:sp>
        <p:nvSpPr>
          <p:cNvPr id="3" name="ZoneTexte 2">
            <a:hlinkClick r:id="rId3"/>
          </p:cNvPr>
          <p:cNvSpPr txBox="1"/>
          <p:nvPr/>
        </p:nvSpPr>
        <p:spPr>
          <a:xfrm>
            <a:off x="534481" y="5733256"/>
            <a:ext cx="1774845" cy="276999"/>
          </a:xfrm>
          <a:prstGeom prst="rect">
            <a:avLst/>
          </a:prstGeom>
          <a:noFill/>
        </p:spPr>
        <p:txBody>
          <a:bodyPr wrap="none" rtlCol="0">
            <a:spAutoFit/>
          </a:bodyPr>
          <a:lstStyle/>
          <a:p>
            <a:r>
              <a:rPr lang="fr-FR" sz="1200" b="1" i="1" dirty="0" smtClean="0">
                <a:solidFill>
                  <a:schemeClr val="accent1">
                    <a:lumMod val="50000"/>
                  </a:schemeClr>
                </a:solidFill>
              </a:rPr>
              <a:t>Le programme d’EMC</a:t>
            </a:r>
            <a:endParaRPr lang="fr-FR" sz="1200" b="1" i="1" dirty="0">
              <a:solidFill>
                <a:schemeClr val="accent1">
                  <a:lumMod val="50000"/>
                </a:schemeClr>
              </a:solidFill>
            </a:endParaRPr>
          </a:p>
        </p:txBody>
      </p:sp>
      <p:sp>
        <p:nvSpPr>
          <p:cNvPr id="5" name="ZoneTexte 4">
            <a:hlinkClick r:id="rId4"/>
          </p:cNvPr>
          <p:cNvSpPr txBox="1"/>
          <p:nvPr/>
        </p:nvSpPr>
        <p:spPr>
          <a:xfrm>
            <a:off x="6588224" y="5733256"/>
            <a:ext cx="1851789" cy="276999"/>
          </a:xfrm>
          <a:prstGeom prst="rect">
            <a:avLst/>
          </a:prstGeom>
          <a:noFill/>
        </p:spPr>
        <p:txBody>
          <a:bodyPr wrap="none" rtlCol="0">
            <a:spAutoFit/>
          </a:bodyPr>
          <a:lstStyle/>
          <a:p>
            <a:r>
              <a:rPr lang="fr-FR" sz="1200" b="1" i="1" dirty="0" smtClean="0">
                <a:solidFill>
                  <a:schemeClr val="accent1">
                    <a:lumMod val="50000"/>
                  </a:schemeClr>
                </a:solidFill>
              </a:rPr>
              <a:t>Le référentiel du PEAC</a:t>
            </a:r>
            <a:endParaRPr lang="fr-FR" sz="1200" b="1" i="1" dirty="0">
              <a:solidFill>
                <a:schemeClr val="accent1">
                  <a:lumMod val="50000"/>
                </a:schemeClr>
              </a:solidFill>
            </a:endParaRPr>
          </a:p>
        </p:txBody>
      </p:sp>
      <p:sp>
        <p:nvSpPr>
          <p:cNvPr id="6" name="ZoneTexte 5">
            <a:hlinkClick r:id="rId5"/>
          </p:cNvPr>
          <p:cNvSpPr txBox="1"/>
          <p:nvPr/>
        </p:nvSpPr>
        <p:spPr>
          <a:xfrm>
            <a:off x="3152683" y="5733256"/>
            <a:ext cx="2592184" cy="276999"/>
          </a:xfrm>
          <a:prstGeom prst="rect">
            <a:avLst/>
          </a:prstGeom>
          <a:noFill/>
        </p:spPr>
        <p:txBody>
          <a:bodyPr wrap="none" rtlCol="0">
            <a:spAutoFit/>
          </a:bodyPr>
          <a:lstStyle/>
          <a:p>
            <a:r>
              <a:rPr lang="fr-FR" sz="1200" b="1" i="1" dirty="0" smtClean="0">
                <a:solidFill>
                  <a:schemeClr val="accent1">
                    <a:lumMod val="50000"/>
                  </a:schemeClr>
                </a:solidFill>
              </a:rPr>
              <a:t>Le référentiel du parcours Avenir</a:t>
            </a:r>
            <a:endParaRPr lang="fr-FR" sz="1200" b="1" i="1" dirty="0">
              <a:solidFill>
                <a:schemeClr val="accent1">
                  <a:lumMod val="50000"/>
                </a:schemeClr>
              </a:solidFill>
            </a:endParaRPr>
          </a:p>
        </p:txBody>
      </p:sp>
      <p:sp>
        <p:nvSpPr>
          <p:cNvPr id="7" name="ZoneTexte 6">
            <a:hlinkClick r:id="rId6"/>
          </p:cNvPr>
          <p:cNvSpPr txBox="1"/>
          <p:nvPr/>
        </p:nvSpPr>
        <p:spPr>
          <a:xfrm>
            <a:off x="2281891" y="6029094"/>
            <a:ext cx="4334841" cy="276999"/>
          </a:xfrm>
          <a:prstGeom prst="rect">
            <a:avLst/>
          </a:prstGeom>
          <a:noFill/>
        </p:spPr>
        <p:txBody>
          <a:bodyPr wrap="none" rtlCol="0">
            <a:spAutoFit/>
          </a:bodyPr>
          <a:lstStyle/>
          <a:p>
            <a:r>
              <a:rPr lang="fr-FR" sz="1200" b="1" i="1" dirty="0" smtClean="0">
                <a:solidFill>
                  <a:schemeClr val="accent1">
                    <a:lumMod val="50000"/>
                  </a:schemeClr>
                </a:solidFill>
              </a:rPr>
              <a:t>Le décret sur le suivi et l’accompagnement pédagogique</a:t>
            </a:r>
            <a:endParaRPr lang="fr-FR" sz="1200" b="1" i="1" dirty="0">
              <a:solidFill>
                <a:schemeClr val="accent1">
                  <a:lumMod val="50000"/>
                </a:schemeClr>
              </a:solidFill>
            </a:endParaRPr>
          </a:p>
        </p:txBody>
      </p:sp>
    </p:spTree>
    <p:extLst>
      <p:ext uri="{BB962C8B-B14F-4D97-AF65-F5344CB8AC3E}">
        <p14:creationId xmlns:p14="http://schemas.microsoft.com/office/powerpoint/2010/main" val="3772175782"/>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re 1"/>
          <p:cNvSpPr>
            <a:spLocks noGrp="1"/>
          </p:cNvSpPr>
          <p:nvPr>
            <p:ph type="title"/>
          </p:nvPr>
        </p:nvSpPr>
        <p:spPr>
          <a:xfrm>
            <a:off x="530225" y="115888"/>
            <a:ext cx="8218488" cy="1225550"/>
          </a:xfrm>
        </p:spPr>
        <p:txBody>
          <a:bodyPr/>
          <a:lstStyle/>
          <a:p>
            <a:pPr marL="0" indent="0"/>
            <a:r>
              <a:rPr lang="fr-FR" dirty="0" smtClean="0"/>
              <a:t>L’enseignement moral et civique</a:t>
            </a:r>
            <a:br>
              <a:rPr lang="fr-FR" dirty="0" smtClean="0"/>
            </a:br>
            <a:r>
              <a:rPr lang="fr-FR" sz="1800" b="0" i="1" dirty="0" smtClean="0"/>
              <a:t>Un programme de cycle</a:t>
            </a:r>
            <a:endParaRPr lang="fr-FR" sz="2400" dirty="0" smtClean="0"/>
          </a:p>
        </p:txBody>
      </p:sp>
      <p:sp>
        <p:nvSpPr>
          <p:cNvPr id="3" name="Rectangle à coins arrondis 2"/>
          <p:cNvSpPr/>
          <p:nvPr/>
        </p:nvSpPr>
        <p:spPr bwMode="auto">
          <a:xfrm>
            <a:off x="107504" y="3428925"/>
            <a:ext cx="1496045" cy="691353"/>
          </a:xfrm>
          <a:prstGeom prst="roundRect">
            <a:avLst/>
          </a:prstGeom>
          <a:solidFill>
            <a:srgbClr val="92D050"/>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fr-FR" sz="1800" b="0" u="none" strike="noStrike" cap="none" normalizeH="0" baseline="0" dirty="0" smtClean="0">
                <a:ln>
                  <a:noFill/>
                </a:ln>
                <a:solidFill>
                  <a:schemeClr val="accent6">
                    <a:lumMod val="60000"/>
                    <a:lumOff val="40000"/>
                  </a:schemeClr>
                </a:solidFill>
                <a:effectLst/>
                <a:latin typeface="Arial" pitchFamily="34" charset="0"/>
              </a:rPr>
              <a:t>Quatre dimensions</a:t>
            </a:r>
          </a:p>
        </p:txBody>
      </p:sp>
      <p:sp>
        <p:nvSpPr>
          <p:cNvPr id="5" name="Rectangle à coins arrondis 4"/>
          <p:cNvSpPr/>
          <p:nvPr/>
        </p:nvSpPr>
        <p:spPr bwMode="auto">
          <a:xfrm>
            <a:off x="1691912" y="1600003"/>
            <a:ext cx="2088000" cy="720000"/>
          </a:xfrm>
          <a:prstGeom prst="roundRect">
            <a:avLst/>
          </a:prstGeom>
          <a:solidFill>
            <a:srgbClr val="A3A62A"/>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fr-FR" dirty="0" smtClean="0">
                <a:solidFill>
                  <a:schemeClr val="bg1"/>
                </a:solidFill>
                <a:latin typeface="Arial" pitchFamily="34" charset="0"/>
              </a:rPr>
              <a:t>La sensibilité</a:t>
            </a:r>
            <a:endParaRPr kumimoji="0" lang="fr-FR" b="0" u="none" strike="noStrike" cap="none" normalizeH="0" baseline="0" dirty="0" smtClean="0">
              <a:ln>
                <a:noFill/>
              </a:ln>
              <a:solidFill>
                <a:schemeClr val="bg1"/>
              </a:solidFill>
              <a:effectLst/>
              <a:latin typeface="Arial" pitchFamily="34" charset="0"/>
            </a:endParaRPr>
          </a:p>
        </p:txBody>
      </p:sp>
      <p:sp>
        <p:nvSpPr>
          <p:cNvPr id="6" name="Rectangle à coins arrondis 5"/>
          <p:cNvSpPr/>
          <p:nvPr/>
        </p:nvSpPr>
        <p:spPr bwMode="auto">
          <a:xfrm>
            <a:off x="1691912" y="2809735"/>
            <a:ext cx="2088000" cy="720000"/>
          </a:xfrm>
          <a:prstGeom prst="roundRect">
            <a:avLst/>
          </a:prstGeom>
          <a:solidFill>
            <a:srgbClr val="A3A62A"/>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fr-FR" dirty="0" smtClean="0">
                <a:solidFill>
                  <a:schemeClr val="bg1"/>
                </a:solidFill>
                <a:latin typeface="Arial" pitchFamily="34" charset="0"/>
              </a:rPr>
              <a:t>Le droit et la règle</a:t>
            </a:r>
            <a:endParaRPr kumimoji="0" lang="fr-FR" b="0" u="none" strike="noStrike" cap="none" normalizeH="0" baseline="0" dirty="0" smtClean="0">
              <a:ln>
                <a:noFill/>
              </a:ln>
              <a:solidFill>
                <a:schemeClr val="bg1"/>
              </a:solidFill>
              <a:effectLst/>
              <a:latin typeface="Arial" pitchFamily="34" charset="0"/>
            </a:endParaRPr>
          </a:p>
        </p:txBody>
      </p:sp>
      <p:sp>
        <p:nvSpPr>
          <p:cNvPr id="13" name="Rectangle à coins arrondis 12"/>
          <p:cNvSpPr/>
          <p:nvPr/>
        </p:nvSpPr>
        <p:spPr bwMode="auto">
          <a:xfrm>
            <a:off x="3852496" y="1500302"/>
            <a:ext cx="5184000" cy="919401"/>
          </a:xfrm>
          <a:prstGeom prst="roundRect">
            <a:avLst/>
          </a:prstGeom>
          <a:solidFill>
            <a:srgbClr val="FDA403"/>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spAutoFit/>
          </a:bodyPr>
          <a:lstStyle/>
          <a:p>
            <a:pPr marL="177800" marR="0" indent="-177800" defTabSz="914400" rtl="0" eaLnBrk="1" fontAlgn="base" latinLnBrk="0" hangingPunct="1">
              <a:lnSpc>
                <a:spcPct val="100000"/>
              </a:lnSpc>
              <a:spcBef>
                <a:spcPct val="0"/>
              </a:spcBef>
              <a:spcAft>
                <a:spcPct val="0"/>
              </a:spcAft>
              <a:buClrTx/>
              <a:buSzTx/>
              <a:buFontTx/>
              <a:buNone/>
              <a:tabLst/>
            </a:pPr>
            <a:r>
              <a:rPr kumimoji="0" lang="fr-FR" sz="1600" b="0" u="none" strike="noStrike" cap="none" normalizeH="0" baseline="0" dirty="0" smtClean="0">
                <a:ln>
                  <a:noFill/>
                </a:ln>
                <a:solidFill>
                  <a:schemeClr val="bg1"/>
                </a:solidFill>
                <a:effectLst/>
                <a:latin typeface="Arial" pitchFamily="34" charset="0"/>
              </a:rPr>
              <a:t>• identifier et</a:t>
            </a:r>
            <a:r>
              <a:rPr kumimoji="0" lang="fr-FR" sz="1600" b="0" u="none" strike="noStrike" cap="none" normalizeH="0" dirty="0" smtClean="0">
                <a:ln>
                  <a:noFill/>
                </a:ln>
                <a:solidFill>
                  <a:schemeClr val="bg1"/>
                </a:solidFill>
                <a:effectLst/>
                <a:latin typeface="Arial" pitchFamily="34" charset="0"/>
              </a:rPr>
              <a:t> exprimer ses émotions et ses sentiments</a:t>
            </a:r>
          </a:p>
          <a:p>
            <a:pPr marL="177800" marR="0" indent="-177800" defTabSz="914400" rtl="0" eaLnBrk="1" fontAlgn="base" latinLnBrk="0" hangingPunct="1">
              <a:lnSpc>
                <a:spcPct val="100000"/>
              </a:lnSpc>
              <a:spcBef>
                <a:spcPct val="0"/>
              </a:spcBef>
              <a:spcAft>
                <a:spcPct val="0"/>
              </a:spcAft>
              <a:buClrTx/>
              <a:buSzTx/>
              <a:buFontTx/>
              <a:buNone/>
              <a:tabLst/>
            </a:pPr>
            <a:r>
              <a:rPr lang="fr-FR" sz="1600" dirty="0" smtClean="0">
                <a:solidFill>
                  <a:schemeClr val="bg1"/>
                </a:solidFill>
                <a:latin typeface="Arial" pitchFamily="34" charset="0"/>
              </a:rPr>
              <a:t>• s’estimer et être capable d’écoute et d’empathie</a:t>
            </a:r>
          </a:p>
          <a:p>
            <a:pPr marL="177800" marR="0" indent="-177800" defTabSz="914400" rtl="0" eaLnBrk="1" fontAlgn="base" latinLnBrk="0" hangingPunct="1">
              <a:lnSpc>
                <a:spcPct val="100000"/>
              </a:lnSpc>
              <a:spcBef>
                <a:spcPct val="0"/>
              </a:spcBef>
              <a:spcAft>
                <a:spcPct val="0"/>
              </a:spcAft>
              <a:buClrTx/>
              <a:buSzTx/>
              <a:buFontTx/>
              <a:buNone/>
              <a:tabLst/>
            </a:pPr>
            <a:r>
              <a:rPr kumimoji="0" lang="fr-FR" sz="1600" u="none" strike="noStrike" cap="none" normalizeH="0" baseline="0" dirty="0" smtClean="0">
                <a:ln>
                  <a:noFill/>
                </a:ln>
                <a:solidFill>
                  <a:schemeClr val="bg1"/>
                </a:solidFill>
                <a:effectLst/>
                <a:latin typeface="Arial" pitchFamily="34" charset="0"/>
              </a:rPr>
              <a:t>• se sentir membre d’une collectivité</a:t>
            </a:r>
          </a:p>
        </p:txBody>
      </p:sp>
      <p:sp>
        <p:nvSpPr>
          <p:cNvPr id="17" name="Rectangle à coins arrondis 16"/>
          <p:cNvSpPr/>
          <p:nvPr/>
        </p:nvSpPr>
        <p:spPr bwMode="auto">
          <a:xfrm>
            <a:off x="1691912" y="4019467"/>
            <a:ext cx="2088000" cy="720000"/>
          </a:xfrm>
          <a:prstGeom prst="roundRect">
            <a:avLst/>
          </a:prstGeom>
          <a:solidFill>
            <a:srgbClr val="A3A62A"/>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fr-FR" b="0" u="none" strike="noStrike" cap="none" normalizeH="0" baseline="0" dirty="0" smtClean="0">
                <a:ln>
                  <a:noFill/>
                </a:ln>
                <a:solidFill>
                  <a:schemeClr val="bg1"/>
                </a:solidFill>
                <a:effectLst/>
                <a:latin typeface="Arial" pitchFamily="34" charset="0"/>
              </a:rPr>
              <a:t>Le jugement</a:t>
            </a:r>
          </a:p>
        </p:txBody>
      </p:sp>
      <p:sp>
        <p:nvSpPr>
          <p:cNvPr id="18" name="Rectangle à coins arrondis 17"/>
          <p:cNvSpPr/>
          <p:nvPr/>
        </p:nvSpPr>
        <p:spPr bwMode="auto">
          <a:xfrm>
            <a:off x="1691912" y="5229200"/>
            <a:ext cx="2088000" cy="720000"/>
          </a:xfrm>
          <a:prstGeom prst="roundRect">
            <a:avLst/>
          </a:prstGeom>
          <a:solidFill>
            <a:srgbClr val="A3A62A"/>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fr-FR" dirty="0" smtClean="0">
                <a:solidFill>
                  <a:schemeClr val="bg1"/>
                </a:solidFill>
                <a:latin typeface="Arial" pitchFamily="34" charset="0"/>
              </a:rPr>
              <a:t>L’engagement</a:t>
            </a:r>
            <a:endParaRPr kumimoji="0" lang="fr-FR" b="0" u="none" strike="noStrike" cap="none" normalizeH="0" baseline="0" dirty="0" smtClean="0">
              <a:ln>
                <a:noFill/>
              </a:ln>
              <a:solidFill>
                <a:schemeClr val="bg1"/>
              </a:solidFill>
              <a:effectLst/>
              <a:latin typeface="Arial" pitchFamily="34" charset="0"/>
            </a:endParaRPr>
          </a:p>
        </p:txBody>
      </p:sp>
      <p:sp>
        <p:nvSpPr>
          <p:cNvPr id="19" name="Rectangle à coins arrondis 18"/>
          <p:cNvSpPr/>
          <p:nvPr/>
        </p:nvSpPr>
        <p:spPr bwMode="auto">
          <a:xfrm>
            <a:off x="3852496" y="2710034"/>
            <a:ext cx="5184000" cy="919401"/>
          </a:xfrm>
          <a:prstGeom prst="roundRect">
            <a:avLst/>
          </a:prstGeom>
          <a:solidFill>
            <a:srgbClr val="FDA403"/>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spAutoFit/>
          </a:bodyPr>
          <a:lstStyle/>
          <a:p>
            <a:pPr marL="177800" marR="0" indent="-177800" defTabSz="914400" rtl="0" eaLnBrk="1" fontAlgn="base" latinLnBrk="0" hangingPunct="1">
              <a:lnSpc>
                <a:spcPct val="100000"/>
              </a:lnSpc>
              <a:spcBef>
                <a:spcPct val="0"/>
              </a:spcBef>
              <a:spcAft>
                <a:spcPct val="0"/>
              </a:spcAft>
              <a:buClrTx/>
              <a:buSzTx/>
              <a:buFontTx/>
              <a:buNone/>
              <a:tabLst/>
            </a:pPr>
            <a:r>
              <a:rPr kumimoji="0" lang="fr-FR" sz="1600" b="0" u="none" strike="noStrike" cap="none" normalizeH="0" baseline="0" dirty="0" smtClean="0">
                <a:ln>
                  <a:noFill/>
                </a:ln>
                <a:solidFill>
                  <a:schemeClr val="bg1"/>
                </a:solidFill>
                <a:effectLst/>
                <a:latin typeface="Arial" pitchFamily="34" charset="0"/>
              </a:rPr>
              <a:t>• comprendre les raisons de l’obéissance aux règles</a:t>
            </a:r>
            <a:endParaRPr kumimoji="0" lang="fr-FR" sz="1600" b="0" u="none" strike="noStrike" cap="none" normalizeH="0" dirty="0" smtClean="0">
              <a:ln>
                <a:noFill/>
              </a:ln>
              <a:solidFill>
                <a:schemeClr val="bg1"/>
              </a:solidFill>
              <a:effectLst/>
              <a:latin typeface="Arial" pitchFamily="34" charset="0"/>
            </a:endParaRPr>
          </a:p>
          <a:p>
            <a:pPr marL="177800" marR="0" indent="-177800" defTabSz="914400" rtl="0" eaLnBrk="1" fontAlgn="base" latinLnBrk="0" hangingPunct="1">
              <a:lnSpc>
                <a:spcPct val="100000"/>
              </a:lnSpc>
              <a:spcBef>
                <a:spcPct val="0"/>
              </a:spcBef>
              <a:spcAft>
                <a:spcPct val="0"/>
              </a:spcAft>
              <a:buClrTx/>
              <a:buSzTx/>
              <a:buFontTx/>
              <a:buNone/>
              <a:tabLst/>
            </a:pPr>
            <a:r>
              <a:rPr lang="fr-FR" sz="1600" dirty="0" smtClean="0">
                <a:solidFill>
                  <a:schemeClr val="bg1"/>
                </a:solidFill>
                <a:latin typeface="Arial" pitchFamily="34" charset="0"/>
              </a:rPr>
              <a:t>• comprendre les principes et les valeurs de la République française et des sociétés démocratiques</a:t>
            </a:r>
            <a:endParaRPr kumimoji="0" lang="fr-FR" sz="1600" b="1" u="none" strike="noStrike" cap="none" normalizeH="0" baseline="0" dirty="0" smtClean="0">
              <a:ln>
                <a:noFill/>
              </a:ln>
              <a:solidFill>
                <a:schemeClr val="bg1"/>
              </a:solidFill>
              <a:effectLst/>
              <a:latin typeface="Arial" pitchFamily="34" charset="0"/>
            </a:endParaRPr>
          </a:p>
        </p:txBody>
      </p:sp>
      <p:sp>
        <p:nvSpPr>
          <p:cNvPr id="20" name="Rectangle à coins arrondis 19"/>
          <p:cNvSpPr/>
          <p:nvPr/>
        </p:nvSpPr>
        <p:spPr bwMode="auto">
          <a:xfrm>
            <a:off x="3852496" y="3919766"/>
            <a:ext cx="5184000" cy="919401"/>
          </a:xfrm>
          <a:prstGeom prst="roundRect">
            <a:avLst/>
          </a:prstGeom>
          <a:solidFill>
            <a:srgbClr val="FDA403"/>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spAutoFit/>
          </a:bodyPr>
          <a:lstStyle/>
          <a:p>
            <a:pPr marL="172800" marR="0" indent="-172800" defTabSz="914400" rtl="0" eaLnBrk="1" fontAlgn="base" latinLnBrk="0" hangingPunct="1">
              <a:lnSpc>
                <a:spcPct val="100000"/>
              </a:lnSpc>
              <a:spcBef>
                <a:spcPct val="0"/>
              </a:spcBef>
              <a:spcAft>
                <a:spcPct val="0"/>
              </a:spcAft>
              <a:buClrTx/>
              <a:buSzTx/>
              <a:buFontTx/>
              <a:buNone/>
              <a:tabLst/>
            </a:pPr>
            <a:r>
              <a:rPr kumimoji="0" lang="fr-FR" sz="1600" b="0" u="none" strike="noStrike" cap="none" normalizeH="0" baseline="0" dirty="0" smtClean="0">
                <a:ln>
                  <a:noFill/>
                </a:ln>
                <a:solidFill>
                  <a:schemeClr val="bg1"/>
                </a:solidFill>
                <a:effectLst/>
                <a:latin typeface="Arial" pitchFamily="34" charset="0"/>
              </a:rPr>
              <a:t>• développer les aptitudes</a:t>
            </a:r>
            <a:r>
              <a:rPr kumimoji="0" lang="fr-FR" sz="1600" b="0" u="none" strike="noStrike" cap="none" normalizeH="0" dirty="0" smtClean="0">
                <a:ln>
                  <a:noFill/>
                </a:ln>
                <a:solidFill>
                  <a:schemeClr val="bg1"/>
                </a:solidFill>
                <a:effectLst/>
                <a:latin typeface="Arial" pitchFamily="34" charset="0"/>
              </a:rPr>
              <a:t> à la réflexion critique : critères de validité des jugements, débat argumenté</a:t>
            </a:r>
          </a:p>
          <a:p>
            <a:pPr marL="177800" marR="0" indent="-177800" defTabSz="914400" rtl="0" eaLnBrk="1" fontAlgn="base" latinLnBrk="0" hangingPunct="1">
              <a:lnSpc>
                <a:spcPct val="100000"/>
              </a:lnSpc>
              <a:spcBef>
                <a:spcPct val="0"/>
              </a:spcBef>
              <a:spcAft>
                <a:spcPct val="0"/>
              </a:spcAft>
              <a:buClrTx/>
              <a:buSzTx/>
              <a:buFontTx/>
              <a:buNone/>
              <a:tabLst/>
            </a:pPr>
            <a:r>
              <a:rPr lang="fr-FR" sz="1600" dirty="0" smtClean="0">
                <a:solidFill>
                  <a:schemeClr val="bg1"/>
                </a:solidFill>
                <a:latin typeface="Arial" pitchFamily="34" charset="0"/>
              </a:rPr>
              <a:t>• différencier son intérêt particulier de l’intérêt général</a:t>
            </a:r>
            <a:endParaRPr kumimoji="0" lang="fr-FR" sz="1600" b="1" u="none" strike="noStrike" cap="none" normalizeH="0" baseline="0" dirty="0" smtClean="0">
              <a:ln>
                <a:noFill/>
              </a:ln>
              <a:solidFill>
                <a:schemeClr val="bg1"/>
              </a:solidFill>
              <a:effectLst/>
              <a:latin typeface="Arial" pitchFamily="34" charset="0"/>
            </a:endParaRPr>
          </a:p>
        </p:txBody>
      </p:sp>
      <p:sp>
        <p:nvSpPr>
          <p:cNvPr id="21" name="Rectangle à coins arrondis 20"/>
          <p:cNvSpPr/>
          <p:nvPr/>
        </p:nvSpPr>
        <p:spPr bwMode="auto">
          <a:xfrm>
            <a:off x="3852496" y="5129499"/>
            <a:ext cx="5184000" cy="919401"/>
          </a:xfrm>
          <a:prstGeom prst="roundRect">
            <a:avLst/>
          </a:prstGeom>
          <a:solidFill>
            <a:srgbClr val="FDA403"/>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spAutoFit/>
          </a:bodyPr>
          <a:lstStyle/>
          <a:p>
            <a:pPr marL="177800" marR="0" indent="-177800" defTabSz="914400" rtl="0" eaLnBrk="1" fontAlgn="base" latinLnBrk="0" hangingPunct="1">
              <a:lnSpc>
                <a:spcPct val="100000"/>
              </a:lnSpc>
              <a:spcBef>
                <a:spcPct val="0"/>
              </a:spcBef>
              <a:spcAft>
                <a:spcPct val="0"/>
              </a:spcAft>
              <a:buClrTx/>
              <a:buSzTx/>
              <a:buFontTx/>
              <a:buNone/>
              <a:tabLst/>
            </a:pPr>
            <a:r>
              <a:rPr kumimoji="0" lang="fr-FR" sz="1600" b="0" u="none" strike="noStrike" cap="none" normalizeH="0" baseline="0" dirty="0" smtClean="0">
                <a:ln>
                  <a:noFill/>
                </a:ln>
                <a:solidFill>
                  <a:schemeClr val="bg1"/>
                </a:solidFill>
                <a:effectLst/>
                <a:latin typeface="Arial" pitchFamily="34" charset="0"/>
              </a:rPr>
              <a:t>• s’engager et assumer des responsabilités</a:t>
            </a:r>
            <a:endParaRPr kumimoji="0" lang="fr-FR" sz="1600" b="0" u="none" strike="noStrike" cap="none" normalizeH="0" dirty="0" smtClean="0">
              <a:ln>
                <a:noFill/>
              </a:ln>
              <a:solidFill>
                <a:schemeClr val="bg1"/>
              </a:solidFill>
              <a:effectLst/>
              <a:latin typeface="Arial" pitchFamily="34" charset="0"/>
            </a:endParaRPr>
          </a:p>
          <a:p>
            <a:pPr marL="172800" marR="0" indent="-172800" defTabSz="914400" rtl="0" eaLnBrk="1" fontAlgn="base" latinLnBrk="0" hangingPunct="1">
              <a:lnSpc>
                <a:spcPct val="100000"/>
              </a:lnSpc>
              <a:spcBef>
                <a:spcPct val="0"/>
              </a:spcBef>
              <a:spcAft>
                <a:spcPct val="0"/>
              </a:spcAft>
              <a:buClrTx/>
              <a:buSzTx/>
              <a:buFontTx/>
              <a:buNone/>
              <a:tabLst/>
            </a:pPr>
            <a:r>
              <a:rPr lang="fr-FR" sz="1600" dirty="0" smtClean="0">
                <a:solidFill>
                  <a:schemeClr val="bg1"/>
                </a:solidFill>
                <a:latin typeface="Arial" pitchFamily="34" charset="0"/>
              </a:rPr>
              <a:t>• développer une conscience citoyenne, sociale et écologique</a:t>
            </a:r>
            <a:endParaRPr kumimoji="0" lang="fr-FR" sz="1600" b="1" u="none" strike="noStrike" cap="none" normalizeH="0" baseline="0" dirty="0" smtClean="0">
              <a:ln>
                <a:noFill/>
              </a:ln>
              <a:solidFill>
                <a:schemeClr val="bg1"/>
              </a:solidFill>
              <a:effectLst/>
              <a:latin typeface="Arial" pitchFamily="34" charset="0"/>
            </a:endParaRPr>
          </a:p>
        </p:txBody>
      </p:sp>
      <p:sp>
        <p:nvSpPr>
          <p:cNvPr id="2" name="Virage 1"/>
          <p:cNvSpPr/>
          <p:nvPr/>
        </p:nvSpPr>
        <p:spPr bwMode="auto">
          <a:xfrm>
            <a:off x="683568" y="1884292"/>
            <a:ext cx="919981" cy="1540895"/>
          </a:xfrm>
          <a:prstGeom prst="bentArrow">
            <a:avLst>
              <a:gd name="adj1" fmla="val 3057"/>
              <a:gd name="adj2" fmla="val 9510"/>
              <a:gd name="adj3" fmla="val 13383"/>
              <a:gd name="adj4" fmla="val 43750"/>
            </a:avLst>
          </a:prstGeom>
          <a:solidFill>
            <a:srgbClr val="A3A62A"/>
          </a:solidFill>
          <a:ln w="9525" cap="flat" cmpd="sng" algn="ctr">
            <a:solidFill>
              <a:srgbClr val="A3A62A"/>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1800" b="0" i="1" u="none" strike="noStrike" cap="none" normalizeH="0" baseline="0" smtClean="0">
              <a:ln>
                <a:noFill/>
              </a:ln>
              <a:solidFill>
                <a:schemeClr val="tx1"/>
              </a:solidFill>
              <a:effectLst/>
              <a:latin typeface="Arial" pitchFamily="34" charset="0"/>
            </a:endParaRPr>
          </a:p>
        </p:txBody>
      </p:sp>
      <p:sp>
        <p:nvSpPr>
          <p:cNvPr id="22" name="Virage 21"/>
          <p:cNvSpPr/>
          <p:nvPr/>
        </p:nvSpPr>
        <p:spPr bwMode="auto">
          <a:xfrm flipV="1">
            <a:off x="683567" y="4119829"/>
            <a:ext cx="919981" cy="1540895"/>
          </a:xfrm>
          <a:prstGeom prst="bentArrow">
            <a:avLst>
              <a:gd name="adj1" fmla="val 3057"/>
              <a:gd name="adj2" fmla="val 9510"/>
              <a:gd name="adj3" fmla="val 13383"/>
              <a:gd name="adj4" fmla="val 43750"/>
            </a:avLst>
          </a:prstGeom>
          <a:solidFill>
            <a:srgbClr val="A3A62A"/>
          </a:solidFill>
          <a:ln w="9525" cap="flat" cmpd="sng" algn="ctr">
            <a:solidFill>
              <a:srgbClr val="A3A62A"/>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1800" b="0" i="1" u="none" strike="noStrike" cap="none" normalizeH="0" baseline="0" smtClean="0">
              <a:ln>
                <a:noFill/>
              </a:ln>
              <a:solidFill>
                <a:schemeClr val="tx1"/>
              </a:solidFill>
              <a:effectLst/>
              <a:latin typeface="Arial" pitchFamily="34" charset="0"/>
            </a:endParaRPr>
          </a:p>
        </p:txBody>
      </p:sp>
      <p:sp>
        <p:nvSpPr>
          <p:cNvPr id="23" name="Virage 22"/>
          <p:cNvSpPr/>
          <p:nvPr/>
        </p:nvSpPr>
        <p:spPr bwMode="auto">
          <a:xfrm>
            <a:off x="1043608" y="3140465"/>
            <a:ext cx="559940" cy="284722"/>
          </a:xfrm>
          <a:prstGeom prst="bentArrow">
            <a:avLst>
              <a:gd name="adj1" fmla="val 11144"/>
              <a:gd name="adj2" fmla="val 29726"/>
              <a:gd name="adj3" fmla="val 43419"/>
              <a:gd name="adj4" fmla="val 43750"/>
            </a:avLst>
          </a:prstGeom>
          <a:solidFill>
            <a:srgbClr val="A3A62A"/>
          </a:solidFill>
          <a:ln w="9525" cap="flat" cmpd="sng" algn="ctr">
            <a:solidFill>
              <a:srgbClr val="A3A62A"/>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1800" b="0" i="1" u="none" strike="noStrike" cap="none" normalizeH="0" baseline="0" smtClean="0">
              <a:ln>
                <a:noFill/>
              </a:ln>
              <a:solidFill>
                <a:schemeClr val="tx1"/>
              </a:solidFill>
              <a:effectLst/>
              <a:latin typeface="Arial" pitchFamily="34" charset="0"/>
            </a:endParaRPr>
          </a:p>
        </p:txBody>
      </p:sp>
      <p:sp>
        <p:nvSpPr>
          <p:cNvPr id="24" name="Virage 23"/>
          <p:cNvSpPr/>
          <p:nvPr/>
        </p:nvSpPr>
        <p:spPr bwMode="auto">
          <a:xfrm flipV="1">
            <a:off x="1043608" y="4119829"/>
            <a:ext cx="559940" cy="284722"/>
          </a:xfrm>
          <a:prstGeom prst="bentArrow">
            <a:avLst>
              <a:gd name="adj1" fmla="val 11144"/>
              <a:gd name="adj2" fmla="val 29726"/>
              <a:gd name="adj3" fmla="val 43419"/>
              <a:gd name="adj4" fmla="val 43750"/>
            </a:avLst>
          </a:prstGeom>
          <a:solidFill>
            <a:srgbClr val="A3A62A"/>
          </a:solidFill>
          <a:ln w="9525" cap="flat" cmpd="sng" algn="ctr">
            <a:solidFill>
              <a:srgbClr val="A3A62A"/>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1800" b="0" i="1" u="none" strike="noStrike" cap="none" normalizeH="0" baseline="0" smtClean="0">
              <a:ln>
                <a:noFill/>
              </a:ln>
              <a:solidFill>
                <a:schemeClr val="tx1"/>
              </a:solidFill>
              <a:effectLst/>
              <a:latin typeface="Arial" pitchFamily="34" charset="0"/>
            </a:endParaRPr>
          </a:p>
        </p:txBody>
      </p:sp>
      <p:sp>
        <p:nvSpPr>
          <p:cNvPr id="25" name="ZoneTexte 24">
            <a:hlinkClick r:id="rId3"/>
          </p:cNvPr>
          <p:cNvSpPr txBox="1"/>
          <p:nvPr/>
        </p:nvSpPr>
        <p:spPr>
          <a:xfrm>
            <a:off x="156185" y="6032321"/>
            <a:ext cx="1774845" cy="276999"/>
          </a:xfrm>
          <a:prstGeom prst="rect">
            <a:avLst/>
          </a:prstGeom>
          <a:noFill/>
        </p:spPr>
        <p:txBody>
          <a:bodyPr wrap="none" rtlCol="0">
            <a:spAutoFit/>
          </a:bodyPr>
          <a:lstStyle/>
          <a:p>
            <a:r>
              <a:rPr lang="fr-FR" sz="1200" b="1" i="1" dirty="0" smtClean="0">
                <a:solidFill>
                  <a:schemeClr val="accent1">
                    <a:lumMod val="50000"/>
                  </a:schemeClr>
                </a:solidFill>
              </a:rPr>
              <a:t>Le programme d’EMC</a:t>
            </a:r>
            <a:endParaRPr lang="fr-FR" sz="1200" b="1" i="1" dirty="0">
              <a:solidFill>
                <a:schemeClr val="accent1">
                  <a:lumMod val="50000"/>
                </a:schemeClr>
              </a:solidFill>
            </a:endParaRPr>
          </a:p>
        </p:txBody>
      </p:sp>
    </p:spTree>
    <p:extLst>
      <p:ext uri="{BB962C8B-B14F-4D97-AF65-F5344CB8AC3E}">
        <p14:creationId xmlns:p14="http://schemas.microsoft.com/office/powerpoint/2010/main" val="4080144065"/>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re 1"/>
          <p:cNvSpPr>
            <a:spLocks noGrp="1"/>
          </p:cNvSpPr>
          <p:nvPr>
            <p:ph type="title"/>
          </p:nvPr>
        </p:nvSpPr>
        <p:spPr>
          <a:xfrm>
            <a:off x="530225" y="115888"/>
            <a:ext cx="8218488" cy="1225550"/>
          </a:xfrm>
        </p:spPr>
        <p:txBody>
          <a:bodyPr/>
          <a:lstStyle/>
          <a:p>
            <a:pPr marL="0" indent="0"/>
            <a:r>
              <a:rPr lang="fr-FR" dirty="0" smtClean="0"/>
              <a:t>Le parcours citoyen</a:t>
            </a:r>
            <a:endParaRPr lang="fr-FR" sz="2400" dirty="0" smtClean="0"/>
          </a:p>
        </p:txBody>
      </p:sp>
      <p:sp>
        <p:nvSpPr>
          <p:cNvPr id="3" name="Rectangle à coins arrondis 2"/>
          <p:cNvSpPr/>
          <p:nvPr/>
        </p:nvSpPr>
        <p:spPr bwMode="auto">
          <a:xfrm>
            <a:off x="3289087" y="1484784"/>
            <a:ext cx="2592288" cy="715089"/>
          </a:xfrm>
          <a:prstGeom prst="roundRect">
            <a:avLst/>
          </a:prstGeom>
          <a:solidFill>
            <a:srgbClr val="92D050"/>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fr-FR" sz="1800" b="0" u="none" strike="noStrike" cap="none" normalizeH="0" baseline="0" dirty="0" smtClean="0">
                <a:ln>
                  <a:noFill/>
                </a:ln>
                <a:solidFill>
                  <a:schemeClr val="accent6">
                    <a:lumMod val="75000"/>
                  </a:schemeClr>
                </a:solidFill>
                <a:effectLst/>
                <a:latin typeface="Arial" pitchFamily="34" charset="0"/>
              </a:rPr>
              <a:t>Apprendre les valeurs de la République</a:t>
            </a:r>
          </a:p>
        </p:txBody>
      </p:sp>
      <p:sp>
        <p:nvSpPr>
          <p:cNvPr id="5" name="Rectangle à coins arrondis 4"/>
          <p:cNvSpPr/>
          <p:nvPr/>
        </p:nvSpPr>
        <p:spPr bwMode="auto">
          <a:xfrm>
            <a:off x="395536" y="2677041"/>
            <a:ext cx="2592288" cy="720000"/>
          </a:xfrm>
          <a:prstGeom prst="roundRect">
            <a:avLst/>
          </a:prstGeom>
          <a:solidFill>
            <a:srgbClr val="A3A62A"/>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fr-FR" dirty="0" smtClean="0">
                <a:solidFill>
                  <a:schemeClr val="bg1"/>
                </a:solidFill>
                <a:latin typeface="Arial" pitchFamily="34" charset="0"/>
              </a:rPr>
              <a:t>Enseignement moral et civique</a:t>
            </a:r>
            <a:endParaRPr kumimoji="0" lang="fr-FR" sz="1800" b="0" u="none" strike="noStrike" cap="none" normalizeH="0" baseline="0" dirty="0" smtClean="0">
              <a:ln>
                <a:noFill/>
              </a:ln>
              <a:solidFill>
                <a:schemeClr val="bg1"/>
              </a:solidFill>
              <a:effectLst/>
              <a:latin typeface="Arial" pitchFamily="34" charset="0"/>
            </a:endParaRPr>
          </a:p>
        </p:txBody>
      </p:sp>
      <p:sp>
        <p:nvSpPr>
          <p:cNvPr id="6" name="Rectangle à coins arrondis 5"/>
          <p:cNvSpPr/>
          <p:nvPr/>
        </p:nvSpPr>
        <p:spPr bwMode="auto">
          <a:xfrm>
            <a:off x="3274096" y="2677041"/>
            <a:ext cx="2592288" cy="1328023"/>
          </a:xfrm>
          <a:prstGeom prst="roundRect">
            <a:avLst/>
          </a:prstGeom>
          <a:solidFill>
            <a:srgbClr val="A3A62A"/>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fr-FR" dirty="0" smtClean="0">
                <a:solidFill>
                  <a:schemeClr val="bg1"/>
                </a:solidFill>
                <a:latin typeface="Arial" pitchFamily="34" charset="0"/>
              </a:rPr>
              <a:t>Participation des élèves à la vie sociale de l’établissement et de son environnement</a:t>
            </a:r>
            <a:endParaRPr kumimoji="0" lang="fr-FR" sz="1800" b="0" u="none" strike="noStrike" cap="none" normalizeH="0" baseline="0" dirty="0" smtClean="0">
              <a:ln>
                <a:noFill/>
              </a:ln>
              <a:solidFill>
                <a:schemeClr val="bg1"/>
              </a:solidFill>
              <a:effectLst/>
              <a:latin typeface="Arial" pitchFamily="34" charset="0"/>
            </a:endParaRPr>
          </a:p>
        </p:txBody>
      </p:sp>
      <p:cxnSp>
        <p:nvCxnSpPr>
          <p:cNvPr id="7" name="Connecteur droit avec flèche 6"/>
          <p:cNvCxnSpPr/>
          <p:nvPr/>
        </p:nvCxnSpPr>
        <p:spPr bwMode="auto">
          <a:xfrm flipH="1">
            <a:off x="2987824" y="2199873"/>
            <a:ext cx="489066" cy="477168"/>
          </a:xfrm>
          <a:prstGeom prst="straightConnector1">
            <a:avLst/>
          </a:prstGeom>
          <a:solidFill>
            <a:schemeClr val="accent1"/>
          </a:solidFill>
          <a:ln w="38100" cap="flat" cmpd="sng" algn="ctr">
            <a:solidFill>
              <a:srgbClr val="A3A62A"/>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Connecteur droit avec flèche 8"/>
          <p:cNvCxnSpPr/>
          <p:nvPr/>
        </p:nvCxnSpPr>
        <p:spPr bwMode="auto">
          <a:xfrm>
            <a:off x="5652120" y="2216702"/>
            <a:ext cx="504056" cy="460339"/>
          </a:xfrm>
          <a:prstGeom prst="straightConnector1">
            <a:avLst/>
          </a:prstGeom>
          <a:solidFill>
            <a:schemeClr val="accent1"/>
          </a:solidFill>
          <a:ln w="38100" cap="flat" cmpd="sng" algn="ctr">
            <a:solidFill>
              <a:srgbClr val="A3A62A"/>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Rectangle à coins arrondis 12"/>
          <p:cNvSpPr/>
          <p:nvPr/>
        </p:nvSpPr>
        <p:spPr bwMode="auto">
          <a:xfrm>
            <a:off x="395536" y="3792299"/>
            <a:ext cx="2592288" cy="1940957"/>
          </a:xfrm>
          <a:prstGeom prst="roundRect">
            <a:avLst/>
          </a:prstGeom>
          <a:solidFill>
            <a:srgbClr val="FDA403"/>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fr-FR" sz="1800" b="0" u="none" strike="noStrike" cap="none" normalizeH="0" baseline="0" dirty="0" smtClean="0">
                <a:ln>
                  <a:noFill/>
                </a:ln>
                <a:solidFill>
                  <a:schemeClr val="bg1"/>
                </a:solidFill>
                <a:effectLst/>
                <a:latin typeface="Arial" pitchFamily="34" charset="0"/>
              </a:rPr>
              <a:t>Comprendre le bien-fondé des règles, le pluralisme des opinions, les convictions, les modes de vie</a:t>
            </a:r>
            <a:endParaRPr kumimoji="0" lang="fr-FR" sz="1800" b="1" u="none" strike="noStrike" cap="none" normalizeH="0" baseline="0" dirty="0" smtClean="0">
              <a:ln>
                <a:noFill/>
              </a:ln>
              <a:solidFill>
                <a:schemeClr val="bg1"/>
              </a:solidFill>
              <a:effectLst/>
              <a:latin typeface="Arial" pitchFamily="34" charset="0"/>
            </a:endParaRPr>
          </a:p>
        </p:txBody>
      </p:sp>
      <p:sp>
        <p:nvSpPr>
          <p:cNvPr id="14" name="Rectangle à coins arrondis 13"/>
          <p:cNvSpPr/>
          <p:nvPr/>
        </p:nvSpPr>
        <p:spPr bwMode="auto">
          <a:xfrm>
            <a:off x="6156176" y="3792299"/>
            <a:ext cx="2592288" cy="1940957"/>
          </a:xfrm>
          <a:prstGeom prst="roundRect">
            <a:avLst/>
          </a:prstGeom>
          <a:solidFill>
            <a:srgbClr val="FDA403"/>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fr-FR" dirty="0" smtClean="0">
                <a:solidFill>
                  <a:schemeClr val="bg1"/>
                </a:solidFill>
                <a:latin typeface="Arial" pitchFamily="34" charset="0"/>
              </a:rPr>
              <a:t>Apprendre à lire et à décrypter l’information et l’image, à aiguiser son esprit, à se forger une opinion</a:t>
            </a:r>
            <a:endParaRPr kumimoji="0" lang="fr-FR" sz="1800" b="0" u="none" strike="noStrike" cap="none" normalizeH="0" baseline="0" dirty="0" smtClean="0">
              <a:ln>
                <a:noFill/>
              </a:ln>
              <a:solidFill>
                <a:schemeClr val="bg1"/>
              </a:solidFill>
              <a:effectLst/>
              <a:latin typeface="Arial" pitchFamily="34" charset="0"/>
            </a:endParaRPr>
          </a:p>
        </p:txBody>
      </p:sp>
      <p:cxnSp>
        <p:nvCxnSpPr>
          <p:cNvPr id="15" name="Connecteur droit avec flèche 14"/>
          <p:cNvCxnSpPr>
            <a:stCxn id="5" idx="2"/>
            <a:endCxn id="13" idx="0"/>
          </p:cNvCxnSpPr>
          <p:nvPr/>
        </p:nvCxnSpPr>
        <p:spPr bwMode="auto">
          <a:xfrm>
            <a:off x="1691680" y="3397041"/>
            <a:ext cx="0" cy="395258"/>
          </a:xfrm>
          <a:prstGeom prst="straightConnector1">
            <a:avLst/>
          </a:prstGeom>
          <a:solidFill>
            <a:schemeClr val="accent1"/>
          </a:solidFill>
          <a:ln w="38100" cap="flat" cmpd="sng" algn="ctr">
            <a:solidFill>
              <a:srgbClr val="FDA403"/>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Connecteur droit avec flèche 15"/>
          <p:cNvCxnSpPr>
            <a:stCxn id="17" idx="2"/>
            <a:endCxn id="14" idx="0"/>
          </p:cNvCxnSpPr>
          <p:nvPr/>
        </p:nvCxnSpPr>
        <p:spPr bwMode="auto">
          <a:xfrm>
            <a:off x="7452320" y="3397041"/>
            <a:ext cx="0" cy="395258"/>
          </a:xfrm>
          <a:prstGeom prst="straightConnector1">
            <a:avLst/>
          </a:prstGeom>
          <a:solidFill>
            <a:schemeClr val="accent1"/>
          </a:solidFill>
          <a:ln w="38100" cap="flat" cmpd="sng" algn="ctr">
            <a:solidFill>
              <a:srgbClr val="FDA403"/>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Rectangle à coins arrondis 16"/>
          <p:cNvSpPr/>
          <p:nvPr/>
        </p:nvSpPr>
        <p:spPr bwMode="auto">
          <a:xfrm>
            <a:off x="6156176" y="2677041"/>
            <a:ext cx="2592288" cy="720000"/>
          </a:xfrm>
          <a:prstGeom prst="roundRect">
            <a:avLst/>
          </a:prstGeom>
          <a:solidFill>
            <a:srgbClr val="A3A62A"/>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fr-FR" dirty="0" smtClean="0">
                <a:solidFill>
                  <a:schemeClr val="bg1"/>
                </a:solidFill>
                <a:latin typeface="Arial" pitchFamily="34" charset="0"/>
              </a:rPr>
              <a:t>Éducation aux médias et à l’information</a:t>
            </a:r>
            <a:endParaRPr kumimoji="0" lang="fr-FR" sz="1800" b="0" u="none" strike="noStrike" cap="none" normalizeH="0" baseline="0" dirty="0" smtClean="0">
              <a:ln>
                <a:noFill/>
              </a:ln>
              <a:solidFill>
                <a:schemeClr val="bg1"/>
              </a:solidFill>
              <a:effectLst/>
              <a:latin typeface="Arial" pitchFamily="34" charset="0"/>
            </a:endParaRPr>
          </a:p>
        </p:txBody>
      </p:sp>
      <p:cxnSp>
        <p:nvCxnSpPr>
          <p:cNvPr id="18" name="Connecteur droit avec flèche 17"/>
          <p:cNvCxnSpPr>
            <a:stCxn id="3" idx="2"/>
            <a:endCxn id="6" idx="0"/>
          </p:cNvCxnSpPr>
          <p:nvPr/>
        </p:nvCxnSpPr>
        <p:spPr bwMode="auto">
          <a:xfrm flipH="1">
            <a:off x="4570240" y="2199873"/>
            <a:ext cx="14991" cy="477168"/>
          </a:xfrm>
          <a:prstGeom prst="straightConnector1">
            <a:avLst/>
          </a:prstGeom>
          <a:solidFill>
            <a:schemeClr val="accent1"/>
          </a:solidFill>
          <a:ln w="38100" cap="flat" cmpd="sng" algn="ctr">
            <a:solidFill>
              <a:srgbClr val="A3A62A"/>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 name="Rectangle à coins arrondis 24"/>
          <p:cNvSpPr/>
          <p:nvPr/>
        </p:nvSpPr>
        <p:spPr bwMode="auto">
          <a:xfrm>
            <a:off x="3281591" y="4405233"/>
            <a:ext cx="2592288" cy="1328023"/>
          </a:xfrm>
          <a:prstGeom prst="roundRect">
            <a:avLst/>
          </a:prstGeom>
          <a:solidFill>
            <a:srgbClr val="FDA403"/>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fr-FR" dirty="0" smtClean="0">
                <a:solidFill>
                  <a:schemeClr val="bg1"/>
                </a:solidFill>
                <a:latin typeface="Arial" pitchFamily="34" charset="0"/>
              </a:rPr>
              <a:t>Participer au conseil de la vie collégienne, s’engager dans le milieu associatif</a:t>
            </a:r>
            <a:endParaRPr kumimoji="0" lang="fr-FR" sz="1800" b="0" u="none" strike="noStrike" cap="none" normalizeH="0" baseline="0" dirty="0" smtClean="0">
              <a:ln>
                <a:noFill/>
              </a:ln>
              <a:solidFill>
                <a:schemeClr val="bg1"/>
              </a:solidFill>
              <a:effectLst/>
              <a:latin typeface="Arial" pitchFamily="34" charset="0"/>
            </a:endParaRPr>
          </a:p>
        </p:txBody>
      </p:sp>
      <p:cxnSp>
        <p:nvCxnSpPr>
          <p:cNvPr id="26" name="Connecteur droit avec flèche 25"/>
          <p:cNvCxnSpPr>
            <a:stCxn id="6" idx="2"/>
            <a:endCxn id="25" idx="0"/>
          </p:cNvCxnSpPr>
          <p:nvPr/>
        </p:nvCxnSpPr>
        <p:spPr bwMode="auto">
          <a:xfrm>
            <a:off x="4570240" y="4005064"/>
            <a:ext cx="7495" cy="400169"/>
          </a:xfrm>
          <a:prstGeom prst="straightConnector1">
            <a:avLst/>
          </a:prstGeom>
          <a:solidFill>
            <a:schemeClr val="accent1"/>
          </a:solidFill>
          <a:ln w="38100" cap="flat" cmpd="sng" algn="ctr">
            <a:solidFill>
              <a:srgbClr val="FDA403"/>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2" name="ZoneTexte 31">
            <a:hlinkClick r:id="rId3"/>
          </p:cNvPr>
          <p:cNvSpPr txBox="1"/>
          <p:nvPr/>
        </p:nvSpPr>
        <p:spPr>
          <a:xfrm>
            <a:off x="395536" y="5949280"/>
            <a:ext cx="1646605" cy="276999"/>
          </a:xfrm>
          <a:prstGeom prst="rect">
            <a:avLst/>
          </a:prstGeom>
          <a:noFill/>
        </p:spPr>
        <p:txBody>
          <a:bodyPr wrap="none" rtlCol="0">
            <a:spAutoFit/>
          </a:bodyPr>
          <a:lstStyle/>
          <a:p>
            <a:r>
              <a:rPr lang="fr-FR" sz="1200" b="1" i="1" dirty="0" smtClean="0">
                <a:solidFill>
                  <a:schemeClr val="accent1">
                    <a:lumMod val="50000"/>
                  </a:schemeClr>
                </a:solidFill>
              </a:rPr>
              <a:t>Le parcours citoyen</a:t>
            </a:r>
            <a:endParaRPr lang="fr-FR" sz="1200" b="1" i="1" dirty="0">
              <a:solidFill>
                <a:schemeClr val="accent1">
                  <a:lumMod val="50000"/>
                </a:schemeClr>
              </a:solidFill>
            </a:endParaRPr>
          </a:p>
        </p:txBody>
      </p:sp>
    </p:spTree>
    <p:extLst>
      <p:ext uri="{BB962C8B-B14F-4D97-AF65-F5344CB8AC3E}">
        <p14:creationId xmlns:p14="http://schemas.microsoft.com/office/powerpoint/2010/main" val="3020748197"/>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9" name="Connecteur droit 38"/>
          <p:cNvCxnSpPr>
            <a:stCxn id="6" idx="2"/>
            <a:endCxn id="27" idx="0"/>
          </p:cNvCxnSpPr>
          <p:nvPr/>
        </p:nvCxnSpPr>
        <p:spPr bwMode="auto">
          <a:xfrm>
            <a:off x="7452464" y="2867166"/>
            <a:ext cx="0" cy="1244869"/>
          </a:xfrm>
          <a:prstGeom prst="line">
            <a:avLst/>
          </a:prstGeom>
          <a:solidFill>
            <a:schemeClr val="accent1"/>
          </a:solidFill>
          <a:ln w="38100" cap="flat" cmpd="sng" algn="ctr">
            <a:solidFill>
              <a:srgbClr val="FDA403"/>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Connecteur droit 35"/>
          <p:cNvCxnSpPr>
            <a:stCxn id="17" idx="2"/>
            <a:endCxn id="30" idx="0"/>
          </p:cNvCxnSpPr>
          <p:nvPr/>
        </p:nvCxnSpPr>
        <p:spPr bwMode="auto">
          <a:xfrm>
            <a:off x="4610251" y="3448797"/>
            <a:ext cx="0" cy="951238"/>
          </a:xfrm>
          <a:prstGeom prst="line">
            <a:avLst/>
          </a:prstGeom>
          <a:solidFill>
            <a:schemeClr val="accent1"/>
          </a:solidFill>
          <a:ln w="38100" cap="flat" cmpd="sng" algn="ctr">
            <a:solidFill>
              <a:srgbClr val="FDA403"/>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435" name="Connecteur droit 18434"/>
          <p:cNvCxnSpPr>
            <a:stCxn id="5" idx="2"/>
            <a:endCxn id="25" idx="0"/>
          </p:cNvCxnSpPr>
          <p:nvPr/>
        </p:nvCxnSpPr>
        <p:spPr bwMode="auto">
          <a:xfrm>
            <a:off x="1691536" y="2996952"/>
            <a:ext cx="0" cy="1403083"/>
          </a:xfrm>
          <a:prstGeom prst="line">
            <a:avLst/>
          </a:prstGeom>
          <a:solidFill>
            <a:schemeClr val="accent1"/>
          </a:solidFill>
          <a:ln w="38100" cap="flat" cmpd="sng" algn="ctr">
            <a:solidFill>
              <a:srgbClr val="FDA403"/>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433" name="Titre 1"/>
          <p:cNvSpPr>
            <a:spLocks noGrp="1"/>
          </p:cNvSpPr>
          <p:nvPr>
            <p:ph type="title"/>
          </p:nvPr>
        </p:nvSpPr>
        <p:spPr>
          <a:xfrm>
            <a:off x="530225" y="115888"/>
            <a:ext cx="8218488" cy="1225550"/>
          </a:xfrm>
        </p:spPr>
        <p:txBody>
          <a:bodyPr/>
          <a:lstStyle/>
          <a:p>
            <a:pPr marL="0" indent="0"/>
            <a:r>
              <a:rPr lang="fr-FR" dirty="0" smtClean="0"/>
              <a:t>Le parcours Avenir</a:t>
            </a:r>
            <a:endParaRPr lang="fr-FR" sz="2400" dirty="0" smtClean="0"/>
          </a:p>
        </p:txBody>
      </p:sp>
      <p:sp>
        <p:nvSpPr>
          <p:cNvPr id="3" name="Rectangle à coins arrondis 2"/>
          <p:cNvSpPr/>
          <p:nvPr/>
        </p:nvSpPr>
        <p:spPr bwMode="auto">
          <a:xfrm>
            <a:off x="3311481" y="1484784"/>
            <a:ext cx="2592288" cy="576064"/>
          </a:xfrm>
          <a:prstGeom prst="roundRect">
            <a:avLst/>
          </a:prstGeom>
          <a:solidFill>
            <a:srgbClr val="92D050"/>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fr-FR" sz="1800" b="0" u="none" strike="noStrike" cap="none" normalizeH="0" baseline="0" dirty="0" smtClean="0">
                <a:ln>
                  <a:noFill/>
                </a:ln>
                <a:solidFill>
                  <a:schemeClr val="accent6">
                    <a:lumMod val="75000"/>
                  </a:schemeClr>
                </a:solidFill>
                <a:effectLst/>
                <a:latin typeface="Arial" pitchFamily="34" charset="0"/>
              </a:rPr>
              <a:t>Un triple objectif…</a:t>
            </a:r>
          </a:p>
        </p:txBody>
      </p:sp>
      <p:sp>
        <p:nvSpPr>
          <p:cNvPr id="5" name="Rectangle à coins arrondis 4"/>
          <p:cNvSpPr/>
          <p:nvPr/>
        </p:nvSpPr>
        <p:spPr bwMode="auto">
          <a:xfrm>
            <a:off x="395536" y="2060952"/>
            <a:ext cx="2592000" cy="936000"/>
          </a:xfrm>
          <a:prstGeom prst="roundRect">
            <a:avLst/>
          </a:prstGeom>
          <a:solidFill>
            <a:srgbClr val="A3A62A"/>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a:r>
              <a:rPr lang="fr-FR" dirty="0" smtClean="0">
                <a:solidFill>
                  <a:schemeClr val="bg1"/>
                </a:solidFill>
                <a:latin typeface="Arial" pitchFamily="34" charset="0"/>
              </a:rPr>
              <a:t>Découvrir </a:t>
            </a:r>
            <a:r>
              <a:rPr lang="fr-FR" dirty="0">
                <a:solidFill>
                  <a:schemeClr val="bg1"/>
                </a:solidFill>
                <a:latin typeface="Arial" pitchFamily="34" charset="0"/>
              </a:rPr>
              <a:t>le monde économique et </a:t>
            </a:r>
            <a:r>
              <a:rPr lang="fr-FR" dirty="0" smtClean="0">
                <a:solidFill>
                  <a:schemeClr val="bg1"/>
                </a:solidFill>
                <a:latin typeface="Arial" pitchFamily="34" charset="0"/>
              </a:rPr>
              <a:t>professionnel (MEP)</a:t>
            </a:r>
            <a:endParaRPr kumimoji="0" lang="fr-FR" sz="1800" b="0" u="none" strike="noStrike" cap="none" normalizeH="0" baseline="0" dirty="0" smtClean="0">
              <a:ln>
                <a:noFill/>
              </a:ln>
              <a:solidFill>
                <a:schemeClr val="bg1"/>
              </a:solidFill>
              <a:effectLst/>
              <a:latin typeface="Arial" pitchFamily="34" charset="0"/>
            </a:endParaRPr>
          </a:p>
        </p:txBody>
      </p:sp>
      <p:sp>
        <p:nvSpPr>
          <p:cNvPr id="6" name="Rectangle à coins arrondis 5"/>
          <p:cNvSpPr/>
          <p:nvPr/>
        </p:nvSpPr>
        <p:spPr bwMode="auto">
          <a:xfrm>
            <a:off x="6156464" y="1931166"/>
            <a:ext cx="2592000" cy="936000"/>
          </a:xfrm>
          <a:prstGeom prst="roundRect">
            <a:avLst/>
          </a:prstGeom>
          <a:solidFill>
            <a:srgbClr val="A3A62A"/>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a:r>
              <a:rPr lang="fr-FR" dirty="0" smtClean="0">
                <a:solidFill>
                  <a:schemeClr val="bg1"/>
                </a:solidFill>
                <a:latin typeface="Arial" pitchFamily="34" charset="0"/>
              </a:rPr>
              <a:t>Élaborer </a:t>
            </a:r>
            <a:r>
              <a:rPr lang="fr-FR" dirty="0">
                <a:solidFill>
                  <a:schemeClr val="bg1"/>
                </a:solidFill>
                <a:latin typeface="Arial" pitchFamily="34" charset="0"/>
              </a:rPr>
              <a:t>son projet d'orientation scolaire et professionnelle</a:t>
            </a:r>
            <a:endParaRPr kumimoji="0" lang="fr-FR" sz="1800" b="0" u="none" strike="noStrike" cap="none" normalizeH="0" baseline="0" dirty="0" smtClean="0">
              <a:ln>
                <a:noFill/>
              </a:ln>
              <a:solidFill>
                <a:schemeClr val="bg1"/>
              </a:solidFill>
              <a:effectLst/>
              <a:latin typeface="Arial" pitchFamily="34" charset="0"/>
            </a:endParaRPr>
          </a:p>
        </p:txBody>
      </p:sp>
      <p:cxnSp>
        <p:nvCxnSpPr>
          <p:cNvPr id="7" name="Connecteur droit avec flèche 6"/>
          <p:cNvCxnSpPr>
            <a:endCxn id="5" idx="3"/>
          </p:cNvCxnSpPr>
          <p:nvPr/>
        </p:nvCxnSpPr>
        <p:spPr bwMode="auto">
          <a:xfrm flipH="1">
            <a:off x="2987536" y="2060848"/>
            <a:ext cx="576352" cy="468104"/>
          </a:xfrm>
          <a:prstGeom prst="straightConnector1">
            <a:avLst/>
          </a:prstGeom>
          <a:solidFill>
            <a:schemeClr val="accent1"/>
          </a:solidFill>
          <a:ln w="38100" cap="flat" cmpd="sng" algn="ctr">
            <a:solidFill>
              <a:srgbClr val="A3A62A"/>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Connecteur droit avec flèche 8"/>
          <p:cNvCxnSpPr>
            <a:endCxn id="6" idx="1"/>
          </p:cNvCxnSpPr>
          <p:nvPr/>
        </p:nvCxnSpPr>
        <p:spPr bwMode="auto">
          <a:xfrm>
            <a:off x="5724128" y="2060848"/>
            <a:ext cx="432336" cy="338318"/>
          </a:xfrm>
          <a:prstGeom prst="straightConnector1">
            <a:avLst/>
          </a:prstGeom>
          <a:solidFill>
            <a:schemeClr val="accent1"/>
          </a:solidFill>
          <a:ln w="38100" cap="flat" cmpd="sng" algn="ctr">
            <a:solidFill>
              <a:srgbClr val="A3A62A"/>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Rectangle à coins arrondis 12"/>
          <p:cNvSpPr/>
          <p:nvPr/>
        </p:nvSpPr>
        <p:spPr bwMode="auto">
          <a:xfrm>
            <a:off x="395536" y="3266494"/>
            <a:ext cx="2592000" cy="864000"/>
          </a:xfrm>
          <a:prstGeom prst="roundRect">
            <a:avLst/>
          </a:prstGeom>
          <a:solidFill>
            <a:srgbClr val="FDA403"/>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a:r>
              <a:rPr lang="fr-FR" sz="1600" dirty="0">
                <a:solidFill>
                  <a:schemeClr val="bg1"/>
                </a:solidFill>
                <a:latin typeface="Arial" pitchFamily="34" charset="0"/>
              </a:rPr>
              <a:t>Découvrir les principes de fonctionnement et la diversité du </a:t>
            </a:r>
            <a:r>
              <a:rPr lang="fr-FR" sz="1600" dirty="0" smtClean="0">
                <a:solidFill>
                  <a:schemeClr val="bg1"/>
                </a:solidFill>
                <a:latin typeface="Arial" pitchFamily="34" charset="0"/>
              </a:rPr>
              <a:t>MEP</a:t>
            </a:r>
            <a:endParaRPr kumimoji="0" lang="fr-FR" sz="1600" b="1" u="none" strike="noStrike" cap="none" normalizeH="0" baseline="0" dirty="0" smtClean="0">
              <a:ln>
                <a:noFill/>
              </a:ln>
              <a:solidFill>
                <a:schemeClr val="bg1"/>
              </a:solidFill>
              <a:effectLst/>
              <a:latin typeface="Arial" pitchFamily="34" charset="0"/>
            </a:endParaRPr>
          </a:p>
        </p:txBody>
      </p:sp>
      <p:sp>
        <p:nvSpPr>
          <p:cNvPr id="17" name="Rectangle à coins arrondis 16"/>
          <p:cNvSpPr/>
          <p:nvPr/>
        </p:nvSpPr>
        <p:spPr bwMode="auto">
          <a:xfrm>
            <a:off x="3314251" y="2512797"/>
            <a:ext cx="2592000" cy="936000"/>
          </a:xfrm>
          <a:prstGeom prst="roundRect">
            <a:avLst/>
          </a:prstGeom>
          <a:solidFill>
            <a:srgbClr val="A3A62A"/>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a:r>
              <a:rPr lang="fr-FR" dirty="0" smtClean="0">
                <a:solidFill>
                  <a:schemeClr val="bg1"/>
                </a:solidFill>
                <a:latin typeface="Arial" pitchFamily="34" charset="0"/>
              </a:rPr>
              <a:t>Développer </a:t>
            </a:r>
            <a:r>
              <a:rPr lang="fr-FR" dirty="0">
                <a:solidFill>
                  <a:schemeClr val="bg1"/>
                </a:solidFill>
                <a:latin typeface="Arial" pitchFamily="34" charset="0"/>
              </a:rPr>
              <a:t>le sens </a:t>
            </a:r>
            <a:r>
              <a:rPr lang="fr-FR" dirty="0" smtClean="0">
                <a:solidFill>
                  <a:schemeClr val="bg1"/>
                </a:solidFill>
                <a:latin typeface="Arial" pitchFamily="34" charset="0"/>
              </a:rPr>
              <a:t/>
            </a:r>
            <a:br>
              <a:rPr lang="fr-FR" dirty="0" smtClean="0">
                <a:solidFill>
                  <a:schemeClr val="bg1"/>
                </a:solidFill>
                <a:latin typeface="Arial" pitchFamily="34" charset="0"/>
              </a:rPr>
            </a:br>
            <a:r>
              <a:rPr lang="fr-FR" dirty="0" smtClean="0">
                <a:solidFill>
                  <a:schemeClr val="bg1"/>
                </a:solidFill>
                <a:latin typeface="Arial" pitchFamily="34" charset="0"/>
              </a:rPr>
              <a:t>de </a:t>
            </a:r>
            <a:r>
              <a:rPr lang="fr-FR" dirty="0">
                <a:solidFill>
                  <a:schemeClr val="bg1"/>
                </a:solidFill>
                <a:latin typeface="Arial" pitchFamily="34" charset="0"/>
              </a:rPr>
              <a:t>l'engagement et </a:t>
            </a:r>
            <a:r>
              <a:rPr lang="fr-FR" dirty="0" smtClean="0">
                <a:solidFill>
                  <a:schemeClr val="bg1"/>
                </a:solidFill>
                <a:latin typeface="Arial" pitchFamily="34" charset="0"/>
              </a:rPr>
              <a:t/>
            </a:r>
            <a:br>
              <a:rPr lang="fr-FR" dirty="0" smtClean="0">
                <a:solidFill>
                  <a:schemeClr val="bg1"/>
                </a:solidFill>
                <a:latin typeface="Arial" pitchFamily="34" charset="0"/>
              </a:rPr>
            </a:br>
            <a:r>
              <a:rPr lang="fr-FR" dirty="0" smtClean="0">
                <a:solidFill>
                  <a:schemeClr val="bg1"/>
                </a:solidFill>
                <a:latin typeface="Arial" pitchFamily="34" charset="0"/>
              </a:rPr>
              <a:t>de </a:t>
            </a:r>
            <a:r>
              <a:rPr lang="fr-FR" dirty="0">
                <a:solidFill>
                  <a:schemeClr val="bg1"/>
                </a:solidFill>
                <a:latin typeface="Arial" pitchFamily="34" charset="0"/>
              </a:rPr>
              <a:t>l'initiative</a:t>
            </a:r>
            <a:endParaRPr kumimoji="0" lang="fr-FR" sz="1800" b="0" u="none" strike="noStrike" cap="none" normalizeH="0" baseline="0" dirty="0" smtClean="0">
              <a:ln>
                <a:noFill/>
              </a:ln>
              <a:solidFill>
                <a:schemeClr val="bg1"/>
              </a:solidFill>
              <a:effectLst/>
              <a:latin typeface="Arial" pitchFamily="34" charset="0"/>
            </a:endParaRPr>
          </a:p>
        </p:txBody>
      </p:sp>
      <p:cxnSp>
        <p:nvCxnSpPr>
          <p:cNvPr id="18" name="Connecteur droit avec flèche 17"/>
          <p:cNvCxnSpPr>
            <a:stCxn id="3" idx="2"/>
            <a:endCxn id="17" idx="0"/>
          </p:cNvCxnSpPr>
          <p:nvPr/>
        </p:nvCxnSpPr>
        <p:spPr bwMode="auto">
          <a:xfrm>
            <a:off x="4607625" y="2060848"/>
            <a:ext cx="2626" cy="451949"/>
          </a:xfrm>
          <a:prstGeom prst="straightConnector1">
            <a:avLst/>
          </a:prstGeom>
          <a:solidFill>
            <a:schemeClr val="accent1"/>
          </a:solidFill>
          <a:ln w="38100" cap="flat" cmpd="sng" algn="ctr">
            <a:solidFill>
              <a:srgbClr val="A3A62A"/>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 name="Rectangle à coins arrondis 24"/>
          <p:cNvSpPr/>
          <p:nvPr/>
        </p:nvSpPr>
        <p:spPr bwMode="auto">
          <a:xfrm>
            <a:off x="395536" y="4400035"/>
            <a:ext cx="2592000" cy="576000"/>
          </a:xfrm>
          <a:prstGeom prst="roundRect">
            <a:avLst/>
          </a:prstGeom>
          <a:solidFill>
            <a:srgbClr val="FDA403"/>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a:r>
              <a:rPr lang="fr-FR" sz="1600" dirty="0">
                <a:solidFill>
                  <a:schemeClr val="bg1"/>
                </a:solidFill>
              </a:rPr>
              <a:t>Observer et intégrer les dynamiques du MEP</a:t>
            </a:r>
          </a:p>
        </p:txBody>
      </p:sp>
      <p:sp>
        <p:nvSpPr>
          <p:cNvPr id="26" name="Rectangle à coins arrondis 25"/>
          <p:cNvSpPr/>
          <p:nvPr/>
        </p:nvSpPr>
        <p:spPr bwMode="auto">
          <a:xfrm>
            <a:off x="6156464" y="3056327"/>
            <a:ext cx="2592000" cy="864000"/>
          </a:xfrm>
          <a:prstGeom prst="roundRect">
            <a:avLst/>
          </a:prstGeom>
          <a:solidFill>
            <a:srgbClr val="FDA403"/>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a:r>
              <a:rPr lang="fr-FR" sz="1600" dirty="0">
                <a:solidFill>
                  <a:schemeClr val="bg1"/>
                </a:solidFill>
                <a:latin typeface="Arial" pitchFamily="34" charset="0"/>
              </a:rPr>
              <a:t>Découvrir les possibilités de formations et les voies d'accès au </a:t>
            </a:r>
            <a:r>
              <a:rPr lang="fr-FR" sz="1600" dirty="0" smtClean="0">
                <a:solidFill>
                  <a:schemeClr val="bg1"/>
                </a:solidFill>
                <a:latin typeface="Arial" pitchFamily="34" charset="0"/>
              </a:rPr>
              <a:t>MEP</a:t>
            </a:r>
            <a:endParaRPr kumimoji="0" lang="fr-FR" sz="1600" b="1" u="none" strike="noStrike" cap="none" normalizeH="0" baseline="0" dirty="0" smtClean="0">
              <a:ln>
                <a:noFill/>
              </a:ln>
              <a:solidFill>
                <a:schemeClr val="bg1"/>
              </a:solidFill>
              <a:effectLst/>
              <a:latin typeface="Arial" pitchFamily="34" charset="0"/>
            </a:endParaRPr>
          </a:p>
        </p:txBody>
      </p:sp>
      <p:sp>
        <p:nvSpPr>
          <p:cNvPr id="27" name="Rectangle à coins arrondis 26"/>
          <p:cNvSpPr/>
          <p:nvPr/>
        </p:nvSpPr>
        <p:spPr bwMode="auto">
          <a:xfrm>
            <a:off x="6156464" y="4112035"/>
            <a:ext cx="2592000" cy="864000"/>
          </a:xfrm>
          <a:prstGeom prst="roundRect">
            <a:avLst/>
          </a:prstGeom>
          <a:solidFill>
            <a:srgbClr val="FDA403"/>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a:r>
              <a:rPr lang="fr-FR" sz="1600" dirty="0">
                <a:solidFill>
                  <a:schemeClr val="bg1"/>
                </a:solidFill>
                <a:latin typeface="Arial" pitchFamily="34" charset="0"/>
              </a:rPr>
              <a:t>Dépasser les stéréotypes et les représentations liés aux métiers</a:t>
            </a:r>
            <a:endParaRPr kumimoji="0" lang="fr-FR" sz="1600" b="1" u="none" strike="noStrike" cap="none" normalizeH="0" baseline="0" dirty="0" smtClean="0">
              <a:ln>
                <a:noFill/>
              </a:ln>
              <a:solidFill>
                <a:schemeClr val="bg1"/>
              </a:solidFill>
              <a:effectLst/>
              <a:latin typeface="Arial" pitchFamily="34" charset="0"/>
            </a:endParaRPr>
          </a:p>
        </p:txBody>
      </p:sp>
      <p:sp>
        <p:nvSpPr>
          <p:cNvPr id="30" name="Rectangle à coins arrondis 29"/>
          <p:cNvSpPr/>
          <p:nvPr/>
        </p:nvSpPr>
        <p:spPr bwMode="auto">
          <a:xfrm>
            <a:off x="3314251" y="4400035"/>
            <a:ext cx="2592000" cy="576000"/>
          </a:xfrm>
          <a:prstGeom prst="roundRect">
            <a:avLst/>
          </a:prstGeom>
          <a:solidFill>
            <a:srgbClr val="FDA403"/>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a:r>
              <a:rPr lang="fr-FR" sz="1600" dirty="0">
                <a:solidFill>
                  <a:schemeClr val="bg1"/>
                </a:solidFill>
                <a:latin typeface="Arial" pitchFamily="34" charset="0"/>
              </a:rPr>
              <a:t>S'initier au processus créatif</a:t>
            </a:r>
            <a:endParaRPr kumimoji="0" lang="fr-FR" sz="1600" b="1" u="none" strike="noStrike" cap="none" normalizeH="0" baseline="0" dirty="0" smtClean="0">
              <a:ln>
                <a:noFill/>
              </a:ln>
              <a:solidFill>
                <a:schemeClr val="bg1"/>
              </a:solidFill>
              <a:effectLst/>
              <a:latin typeface="Arial" pitchFamily="34" charset="0"/>
            </a:endParaRPr>
          </a:p>
        </p:txBody>
      </p:sp>
      <p:sp>
        <p:nvSpPr>
          <p:cNvPr id="31" name="Rectangle à coins arrondis 30"/>
          <p:cNvSpPr/>
          <p:nvPr/>
        </p:nvSpPr>
        <p:spPr bwMode="auto">
          <a:xfrm>
            <a:off x="3314251" y="3636416"/>
            <a:ext cx="2592000" cy="576000"/>
          </a:xfrm>
          <a:prstGeom prst="roundRect">
            <a:avLst/>
          </a:prstGeom>
          <a:solidFill>
            <a:srgbClr val="FDA403"/>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a:r>
              <a:rPr lang="fr-FR" sz="1600" dirty="0">
                <a:solidFill>
                  <a:schemeClr val="bg1"/>
                </a:solidFill>
                <a:latin typeface="Arial" pitchFamily="34" charset="0"/>
              </a:rPr>
              <a:t>S'engager dans un projet individuel ou </a:t>
            </a:r>
            <a:r>
              <a:rPr lang="fr-FR" sz="1600" dirty="0" smtClean="0">
                <a:solidFill>
                  <a:schemeClr val="bg1"/>
                </a:solidFill>
                <a:latin typeface="Arial" pitchFamily="34" charset="0"/>
              </a:rPr>
              <a:t>collectif</a:t>
            </a:r>
            <a:endParaRPr kumimoji="0" lang="fr-FR" sz="1600" b="1" u="none" strike="noStrike" cap="none" normalizeH="0" baseline="0" dirty="0" smtClean="0">
              <a:ln>
                <a:noFill/>
              </a:ln>
              <a:solidFill>
                <a:schemeClr val="bg1"/>
              </a:solidFill>
              <a:effectLst/>
              <a:latin typeface="Arial" pitchFamily="34" charset="0"/>
            </a:endParaRPr>
          </a:p>
        </p:txBody>
      </p:sp>
      <p:sp>
        <p:nvSpPr>
          <p:cNvPr id="42" name="Rectangle à coins arrondis 41"/>
          <p:cNvSpPr/>
          <p:nvPr/>
        </p:nvSpPr>
        <p:spPr bwMode="auto">
          <a:xfrm>
            <a:off x="2555776" y="5301208"/>
            <a:ext cx="4140000" cy="576064"/>
          </a:xfrm>
          <a:prstGeom prst="roundRect">
            <a:avLst/>
          </a:prstGeom>
          <a:solidFill>
            <a:srgbClr val="FFC000"/>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fr-FR" sz="1800" b="0" u="none" strike="noStrike" cap="none" normalizeH="0" baseline="0" dirty="0" smtClean="0">
                <a:ln>
                  <a:noFill/>
                </a:ln>
                <a:solidFill>
                  <a:schemeClr val="accent6">
                    <a:lumMod val="60000"/>
                    <a:lumOff val="40000"/>
                  </a:schemeClr>
                </a:solidFill>
                <a:effectLst/>
                <a:latin typeface="Arial" pitchFamily="34" charset="0"/>
              </a:rPr>
              <a:t>…pour acquérir des connaissances</a:t>
            </a:r>
            <a:br>
              <a:rPr kumimoji="0" lang="fr-FR" sz="1800" b="0" u="none" strike="noStrike" cap="none" normalizeH="0" baseline="0" dirty="0" smtClean="0">
                <a:ln>
                  <a:noFill/>
                </a:ln>
                <a:solidFill>
                  <a:schemeClr val="accent6">
                    <a:lumMod val="60000"/>
                    <a:lumOff val="40000"/>
                  </a:schemeClr>
                </a:solidFill>
                <a:effectLst/>
                <a:latin typeface="Arial" pitchFamily="34" charset="0"/>
              </a:rPr>
            </a:br>
            <a:r>
              <a:rPr kumimoji="0" lang="fr-FR" sz="1800" b="0" u="none" strike="noStrike" cap="none" normalizeH="0" baseline="0" dirty="0" smtClean="0">
                <a:ln>
                  <a:noFill/>
                </a:ln>
                <a:solidFill>
                  <a:schemeClr val="accent6">
                    <a:lumMod val="60000"/>
                    <a:lumOff val="40000"/>
                  </a:schemeClr>
                </a:solidFill>
                <a:effectLst/>
                <a:latin typeface="Arial" pitchFamily="34" charset="0"/>
              </a:rPr>
              <a:t>et des compétences</a:t>
            </a:r>
          </a:p>
        </p:txBody>
      </p:sp>
      <p:cxnSp>
        <p:nvCxnSpPr>
          <p:cNvPr id="43" name="Connecteur droit avec flèche 42"/>
          <p:cNvCxnSpPr>
            <a:stCxn id="42" idx="1"/>
            <a:endCxn id="25" idx="2"/>
          </p:cNvCxnSpPr>
          <p:nvPr/>
        </p:nvCxnSpPr>
        <p:spPr bwMode="auto">
          <a:xfrm flipH="1" flipV="1">
            <a:off x="1691536" y="4976035"/>
            <a:ext cx="864240" cy="613205"/>
          </a:xfrm>
          <a:prstGeom prst="straightConnector1">
            <a:avLst/>
          </a:prstGeom>
          <a:solidFill>
            <a:schemeClr val="accent1"/>
          </a:solidFill>
          <a:ln w="38100" cap="flat" cmpd="sng" algn="ctr">
            <a:solidFill>
              <a:srgbClr val="FDA403"/>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Connecteur droit avec flèche 46"/>
          <p:cNvCxnSpPr>
            <a:stCxn id="42" idx="0"/>
            <a:endCxn id="30" idx="2"/>
          </p:cNvCxnSpPr>
          <p:nvPr/>
        </p:nvCxnSpPr>
        <p:spPr bwMode="auto">
          <a:xfrm flipH="1" flipV="1">
            <a:off x="4610251" y="4976035"/>
            <a:ext cx="15525" cy="325173"/>
          </a:xfrm>
          <a:prstGeom prst="straightConnector1">
            <a:avLst/>
          </a:prstGeom>
          <a:solidFill>
            <a:schemeClr val="accent1"/>
          </a:solidFill>
          <a:ln w="38100" cap="flat" cmpd="sng" algn="ctr">
            <a:solidFill>
              <a:srgbClr val="FDA403"/>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Connecteur droit avec flèche 49"/>
          <p:cNvCxnSpPr>
            <a:stCxn id="42" idx="3"/>
            <a:endCxn id="27" idx="2"/>
          </p:cNvCxnSpPr>
          <p:nvPr/>
        </p:nvCxnSpPr>
        <p:spPr bwMode="auto">
          <a:xfrm flipV="1">
            <a:off x="6695776" y="4976035"/>
            <a:ext cx="756688" cy="613205"/>
          </a:xfrm>
          <a:prstGeom prst="straightConnector1">
            <a:avLst/>
          </a:prstGeom>
          <a:solidFill>
            <a:schemeClr val="accent1"/>
          </a:solidFill>
          <a:ln w="38100" cap="flat" cmpd="sng" algn="ctr">
            <a:solidFill>
              <a:srgbClr val="FDA403"/>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2" name="ZoneTexte 31">
            <a:hlinkClick r:id="rId3"/>
          </p:cNvPr>
          <p:cNvSpPr txBox="1"/>
          <p:nvPr/>
        </p:nvSpPr>
        <p:spPr>
          <a:xfrm>
            <a:off x="107608" y="5949280"/>
            <a:ext cx="2592184" cy="276999"/>
          </a:xfrm>
          <a:prstGeom prst="rect">
            <a:avLst/>
          </a:prstGeom>
          <a:noFill/>
        </p:spPr>
        <p:txBody>
          <a:bodyPr wrap="none" rtlCol="0">
            <a:spAutoFit/>
          </a:bodyPr>
          <a:lstStyle/>
          <a:p>
            <a:r>
              <a:rPr lang="fr-FR" sz="1200" b="1" i="1" dirty="0" smtClean="0">
                <a:solidFill>
                  <a:schemeClr val="accent1">
                    <a:lumMod val="50000"/>
                  </a:schemeClr>
                </a:solidFill>
              </a:rPr>
              <a:t>Le référentiel du parcours Avenir</a:t>
            </a:r>
            <a:endParaRPr lang="fr-FR" sz="1200" b="1" i="1" dirty="0">
              <a:solidFill>
                <a:schemeClr val="accent1">
                  <a:lumMod val="50000"/>
                </a:schemeClr>
              </a:solidFill>
            </a:endParaRPr>
          </a:p>
        </p:txBody>
      </p:sp>
    </p:spTree>
    <p:extLst>
      <p:ext uri="{BB962C8B-B14F-4D97-AF65-F5344CB8AC3E}">
        <p14:creationId xmlns:p14="http://schemas.microsoft.com/office/powerpoint/2010/main" val="2262719006"/>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re 1"/>
          <p:cNvSpPr>
            <a:spLocks noGrp="1"/>
          </p:cNvSpPr>
          <p:nvPr>
            <p:ph type="title"/>
          </p:nvPr>
        </p:nvSpPr>
        <p:spPr>
          <a:xfrm>
            <a:off x="323850" y="115888"/>
            <a:ext cx="8218488" cy="1225550"/>
          </a:xfrm>
        </p:spPr>
        <p:txBody>
          <a:bodyPr/>
          <a:lstStyle/>
          <a:p>
            <a:pPr marL="0" indent="0"/>
            <a:r>
              <a:rPr lang="fr-FR" smtClean="0"/>
              <a:t>Le parcours d’éducation artistique et culturelle</a:t>
            </a:r>
            <a:endParaRPr lang="fr-FR" sz="2400" smtClean="0"/>
          </a:p>
        </p:txBody>
      </p:sp>
      <p:sp>
        <p:nvSpPr>
          <p:cNvPr id="3" name="Rectangle à coins arrondis 2"/>
          <p:cNvSpPr/>
          <p:nvPr/>
        </p:nvSpPr>
        <p:spPr bwMode="auto">
          <a:xfrm>
            <a:off x="3275806" y="1402611"/>
            <a:ext cx="2592388" cy="576262"/>
          </a:xfrm>
          <a:prstGeom prst="roundRect">
            <a:avLst/>
          </a:prstGeom>
          <a:solidFill>
            <a:srgbClr val="92D050"/>
          </a:solidFill>
          <a:ln w="9525" cap="flat" cmpd="sng" algn="ctr">
            <a:noFill/>
            <a:prstDash val="solid"/>
            <a:round/>
            <a:headEnd type="none" w="med" len="med"/>
            <a:tailEnd type="none" w="med" len="med"/>
          </a:ln>
          <a:effectLst/>
          <a:extLst/>
        </p:spPr>
        <p:txBody>
          <a:bodyPr anchor="ctr"/>
          <a:lstStyle/>
          <a:p>
            <a:pPr algn="ctr">
              <a:defRPr/>
            </a:pPr>
            <a:r>
              <a:rPr lang="fr-FR" dirty="0">
                <a:solidFill>
                  <a:schemeClr val="accent6">
                    <a:lumMod val="75000"/>
                  </a:schemeClr>
                </a:solidFill>
                <a:cs typeface="Arial" charset="0"/>
              </a:rPr>
              <a:t>Trois </a:t>
            </a:r>
            <a:r>
              <a:rPr lang="fr-FR" dirty="0" smtClean="0">
                <a:solidFill>
                  <a:schemeClr val="accent6">
                    <a:lumMod val="75000"/>
                  </a:schemeClr>
                </a:solidFill>
                <a:cs typeface="Arial" charset="0"/>
              </a:rPr>
              <a:t>piliers</a:t>
            </a:r>
            <a:endParaRPr lang="fr-FR" dirty="0">
              <a:solidFill>
                <a:schemeClr val="accent6">
                  <a:lumMod val="75000"/>
                </a:schemeClr>
              </a:solidFill>
              <a:cs typeface="Arial" charset="0"/>
            </a:endParaRPr>
          </a:p>
        </p:txBody>
      </p:sp>
      <p:sp>
        <p:nvSpPr>
          <p:cNvPr id="32771" name="Rectangle à coins arrondis 4"/>
          <p:cNvSpPr>
            <a:spLocks noChangeArrowheads="1"/>
          </p:cNvSpPr>
          <p:nvPr/>
        </p:nvSpPr>
        <p:spPr bwMode="auto">
          <a:xfrm>
            <a:off x="395288" y="1795396"/>
            <a:ext cx="2592387" cy="936625"/>
          </a:xfrm>
          <a:prstGeom prst="roundRect">
            <a:avLst>
              <a:gd name="adj" fmla="val 16667"/>
            </a:avLst>
          </a:prstGeom>
          <a:solidFill>
            <a:srgbClr val="A3A62A"/>
          </a:solidFill>
          <a:ln>
            <a:noFill/>
          </a:ln>
          <a:extLst>
            <a:ext uri="{91240B29-F687-4F45-9708-019B960494DF}">
              <a14:hiddenLine xmlns:a14="http://schemas.microsoft.com/office/drawing/2010/main" w="9525" algn="ctr">
                <a:solidFill>
                  <a:srgbClr val="000000"/>
                </a:solidFill>
                <a:round/>
                <a:headEnd/>
                <a:tailEnd/>
              </a14:hiddenLine>
            </a:ext>
          </a:extLst>
        </p:spPr>
        <p:txBody>
          <a:bodyPr anchor="ctr"/>
          <a:lstStyle/>
          <a:p>
            <a:pPr algn="ctr"/>
            <a:r>
              <a:rPr lang="fr-FR" dirty="0">
                <a:solidFill>
                  <a:schemeClr val="bg1"/>
                </a:solidFill>
              </a:rPr>
              <a:t>Fréquenter</a:t>
            </a:r>
          </a:p>
          <a:p>
            <a:pPr algn="ctr"/>
            <a:r>
              <a:rPr lang="fr-FR" dirty="0">
                <a:solidFill>
                  <a:schemeClr val="bg1"/>
                </a:solidFill>
              </a:rPr>
              <a:t>(Rencontres)</a:t>
            </a:r>
          </a:p>
        </p:txBody>
      </p:sp>
      <p:sp>
        <p:nvSpPr>
          <p:cNvPr id="32772" name="Rectangle à coins arrondis 5"/>
          <p:cNvSpPr>
            <a:spLocks noChangeArrowheads="1"/>
          </p:cNvSpPr>
          <p:nvPr/>
        </p:nvSpPr>
        <p:spPr bwMode="auto">
          <a:xfrm>
            <a:off x="6156325" y="1795396"/>
            <a:ext cx="2592388" cy="936625"/>
          </a:xfrm>
          <a:prstGeom prst="roundRect">
            <a:avLst>
              <a:gd name="adj" fmla="val 16667"/>
            </a:avLst>
          </a:prstGeom>
          <a:solidFill>
            <a:srgbClr val="A3A62A"/>
          </a:solidFill>
          <a:ln>
            <a:noFill/>
          </a:ln>
          <a:extLst>
            <a:ext uri="{91240B29-F687-4F45-9708-019B960494DF}">
              <a14:hiddenLine xmlns:a14="http://schemas.microsoft.com/office/drawing/2010/main" w="9525" algn="ctr">
                <a:solidFill>
                  <a:srgbClr val="000000"/>
                </a:solidFill>
                <a:round/>
                <a:headEnd/>
                <a:tailEnd/>
              </a14:hiddenLine>
            </a:ext>
          </a:extLst>
        </p:spPr>
        <p:txBody>
          <a:bodyPr anchor="ctr"/>
          <a:lstStyle/>
          <a:p>
            <a:pPr algn="ctr"/>
            <a:r>
              <a:rPr lang="fr-FR" dirty="0">
                <a:solidFill>
                  <a:schemeClr val="bg1"/>
                </a:solidFill>
              </a:rPr>
              <a:t>S'approprier</a:t>
            </a:r>
          </a:p>
          <a:p>
            <a:pPr algn="ctr"/>
            <a:r>
              <a:rPr lang="fr-FR" dirty="0">
                <a:solidFill>
                  <a:schemeClr val="bg1"/>
                </a:solidFill>
              </a:rPr>
              <a:t>(Connaissances)</a:t>
            </a:r>
          </a:p>
        </p:txBody>
      </p:sp>
      <p:cxnSp>
        <p:nvCxnSpPr>
          <p:cNvPr id="32773" name="Connecteur droit avec flèche 6"/>
          <p:cNvCxnSpPr>
            <a:cxnSpLocks noChangeShapeType="1"/>
            <a:endCxn id="32771" idx="3"/>
          </p:cNvCxnSpPr>
          <p:nvPr/>
        </p:nvCxnSpPr>
        <p:spPr bwMode="auto">
          <a:xfrm flipH="1">
            <a:off x="2987675" y="1978873"/>
            <a:ext cx="288131" cy="284836"/>
          </a:xfrm>
          <a:prstGeom prst="straightConnector1">
            <a:avLst/>
          </a:prstGeom>
          <a:noFill/>
          <a:ln w="38100" algn="ctr">
            <a:solidFill>
              <a:srgbClr val="A3A62A"/>
            </a:solidFill>
            <a:round/>
            <a:headEnd/>
            <a:tailEnd type="arrow" w="med" len="med"/>
          </a:ln>
        </p:spPr>
      </p:cxnSp>
      <p:cxnSp>
        <p:nvCxnSpPr>
          <p:cNvPr id="32774" name="Connecteur droit avec flèche 8"/>
          <p:cNvCxnSpPr>
            <a:cxnSpLocks noChangeShapeType="1"/>
            <a:endCxn id="32772" idx="1"/>
          </p:cNvCxnSpPr>
          <p:nvPr/>
        </p:nvCxnSpPr>
        <p:spPr bwMode="auto">
          <a:xfrm>
            <a:off x="5866606" y="1978873"/>
            <a:ext cx="289719" cy="284836"/>
          </a:xfrm>
          <a:prstGeom prst="straightConnector1">
            <a:avLst/>
          </a:prstGeom>
          <a:noFill/>
          <a:ln w="38100" algn="ctr">
            <a:solidFill>
              <a:srgbClr val="A3A62A"/>
            </a:solidFill>
            <a:round/>
            <a:headEnd/>
            <a:tailEnd type="arrow" w="med" len="med"/>
          </a:ln>
        </p:spPr>
      </p:cxnSp>
      <p:sp>
        <p:nvSpPr>
          <p:cNvPr id="32775" name="Rectangle à coins arrondis 16"/>
          <p:cNvSpPr>
            <a:spLocks noChangeArrowheads="1"/>
          </p:cNvSpPr>
          <p:nvPr/>
        </p:nvSpPr>
        <p:spPr bwMode="auto">
          <a:xfrm>
            <a:off x="3275806" y="2205930"/>
            <a:ext cx="2590800" cy="935038"/>
          </a:xfrm>
          <a:prstGeom prst="roundRect">
            <a:avLst>
              <a:gd name="adj" fmla="val 16667"/>
            </a:avLst>
          </a:prstGeom>
          <a:solidFill>
            <a:srgbClr val="A3A62A"/>
          </a:solidFill>
          <a:ln>
            <a:noFill/>
          </a:ln>
          <a:extLst>
            <a:ext uri="{91240B29-F687-4F45-9708-019B960494DF}">
              <a14:hiddenLine xmlns:a14="http://schemas.microsoft.com/office/drawing/2010/main" w="9525" algn="ctr">
                <a:solidFill>
                  <a:srgbClr val="000000"/>
                </a:solidFill>
                <a:round/>
                <a:headEnd/>
                <a:tailEnd/>
              </a14:hiddenLine>
            </a:ext>
          </a:extLst>
        </p:spPr>
        <p:txBody>
          <a:bodyPr anchor="ctr"/>
          <a:lstStyle/>
          <a:p>
            <a:pPr algn="ctr"/>
            <a:r>
              <a:rPr lang="fr-FR" dirty="0">
                <a:solidFill>
                  <a:schemeClr val="bg1"/>
                </a:solidFill>
              </a:rPr>
              <a:t>Pratiquer</a:t>
            </a:r>
          </a:p>
          <a:p>
            <a:pPr algn="ctr"/>
            <a:r>
              <a:rPr lang="fr-FR" dirty="0">
                <a:solidFill>
                  <a:schemeClr val="bg1"/>
                </a:solidFill>
              </a:rPr>
              <a:t>(Pratiques)</a:t>
            </a:r>
          </a:p>
        </p:txBody>
      </p:sp>
      <p:cxnSp>
        <p:nvCxnSpPr>
          <p:cNvPr id="32776" name="Connecteur droit avec flèche 17"/>
          <p:cNvCxnSpPr>
            <a:cxnSpLocks noChangeShapeType="1"/>
            <a:stCxn id="3" idx="2"/>
            <a:endCxn id="32775" idx="0"/>
          </p:cNvCxnSpPr>
          <p:nvPr/>
        </p:nvCxnSpPr>
        <p:spPr bwMode="auto">
          <a:xfrm flipH="1">
            <a:off x="4571206" y="1978873"/>
            <a:ext cx="794" cy="227057"/>
          </a:xfrm>
          <a:prstGeom prst="straightConnector1">
            <a:avLst/>
          </a:prstGeom>
          <a:noFill/>
          <a:ln w="38100" algn="ctr">
            <a:solidFill>
              <a:srgbClr val="A3A62A"/>
            </a:solidFill>
            <a:round/>
            <a:headEnd/>
            <a:tailEnd type="arrow" w="med" len="med"/>
          </a:ln>
        </p:spPr>
      </p:cxnSp>
      <p:sp>
        <p:nvSpPr>
          <p:cNvPr id="8" name="Rectangle 7"/>
          <p:cNvSpPr/>
          <p:nvPr/>
        </p:nvSpPr>
        <p:spPr>
          <a:xfrm>
            <a:off x="395288" y="3005078"/>
            <a:ext cx="8353425" cy="3016210"/>
          </a:xfrm>
          <a:prstGeom prst="rect">
            <a:avLst/>
          </a:prstGeom>
        </p:spPr>
        <p:txBody>
          <a:bodyPr wrap="square">
            <a:spAutoFit/>
          </a:bodyPr>
          <a:lstStyle/>
          <a:p>
            <a:pPr>
              <a:defRPr/>
            </a:pPr>
            <a:r>
              <a:rPr lang="fr-FR" sz="1900" dirty="0">
                <a:solidFill>
                  <a:schemeClr val="accent6">
                    <a:lumMod val="60000"/>
                    <a:lumOff val="40000"/>
                  </a:schemeClr>
                </a:solidFill>
              </a:rPr>
              <a:t>Le PEAC vise à : </a:t>
            </a:r>
          </a:p>
          <a:p>
            <a:pPr marL="285750" indent="-285750">
              <a:buClr>
                <a:srgbClr val="00B050"/>
              </a:buClr>
              <a:buFont typeface="Arial" pitchFamily="34" charset="0"/>
              <a:buChar char="-"/>
              <a:defRPr/>
            </a:pPr>
            <a:r>
              <a:rPr lang="fr-FR" sz="1900" b="1" dirty="0">
                <a:solidFill>
                  <a:srgbClr val="00B050"/>
                </a:solidFill>
              </a:rPr>
              <a:t>donner sens et cohérence </a:t>
            </a:r>
            <a:r>
              <a:rPr lang="fr-FR" sz="1900" dirty="0">
                <a:solidFill>
                  <a:schemeClr val="accent6">
                    <a:lumMod val="60000"/>
                    <a:lumOff val="40000"/>
                  </a:schemeClr>
                </a:solidFill>
              </a:rPr>
              <a:t>aux actions et expériences auxquelles l’élève prend part, aux  connaissances qu’il acquiert, que ce soit dans le cadre des enseignements, de projets spécifiques ou d’actions éducatives inscrites dans le temps scolaire ou </a:t>
            </a:r>
            <a:r>
              <a:rPr lang="fr-FR" sz="1900" dirty="0" smtClean="0">
                <a:solidFill>
                  <a:schemeClr val="accent6">
                    <a:lumMod val="60000"/>
                    <a:lumOff val="40000"/>
                  </a:schemeClr>
                </a:solidFill>
              </a:rPr>
              <a:t>périscolaire ;</a:t>
            </a:r>
            <a:endParaRPr lang="fr-FR" sz="1900" dirty="0">
              <a:solidFill>
                <a:schemeClr val="accent6">
                  <a:lumMod val="60000"/>
                  <a:lumOff val="40000"/>
                </a:schemeClr>
              </a:solidFill>
            </a:endParaRPr>
          </a:p>
          <a:p>
            <a:pPr marL="285750" indent="-285750">
              <a:buClr>
                <a:srgbClr val="00B050"/>
              </a:buClr>
              <a:buFont typeface="Arial" pitchFamily="34" charset="0"/>
              <a:buChar char="-"/>
              <a:defRPr/>
            </a:pPr>
            <a:r>
              <a:rPr lang="fr-FR" sz="1900" dirty="0">
                <a:solidFill>
                  <a:schemeClr val="accent6">
                    <a:lumMod val="60000"/>
                    <a:lumOff val="40000"/>
                  </a:schemeClr>
                </a:solidFill>
              </a:rPr>
              <a:t>susciter une </a:t>
            </a:r>
            <a:r>
              <a:rPr lang="fr-FR" sz="1900" b="1" dirty="0">
                <a:solidFill>
                  <a:srgbClr val="00B050"/>
                </a:solidFill>
              </a:rPr>
              <a:t>appétence</a:t>
            </a:r>
            <a:r>
              <a:rPr lang="fr-FR" sz="1900" dirty="0">
                <a:solidFill>
                  <a:schemeClr val="accent6">
                    <a:lumMod val="60000"/>
                    <a:lumOff val="40000"/>
                  </a:schemeClr>
                </a:solidFill>
              </a:rPr>
              <a:t> pour la culture, initier un </a:t>
            </a:r>
            <a:r>
              <a:rPr lang="fr-FR" sz="1900" b="1" dirty="0">
                <a:solidFill>
                  <a:srgbClr val="00B050"/>
                </a:solidFill>
              </a:rPr>
              <a:t>rapport</a:t>
            </a:r>
            <a:r>
              <a:rPr lang="fr-FR" sz="1900" dirty="0">
                <a:solidFill>
                  <a:schemeClr val="accent6">
                    <a:lumMod val="60000"/>
                    <a:lumOff val="40000"/>
                  </a:schemeClr>
                </a:solidFill>
              </a:rPr>
              <a:t> intime à l’art, favoriser un </a:t>
            </a:r>
            <a:r>
              <a:rPr lang="fr-FR" sz="1900" b="1" dirty="0">
                <a:solidFill>
                  <a:srgbClr val="00B050"/>
                </a:solidFill>
              </a:rPr>
              <a:t>égal accès </a:t>
            </a:r>
            <a:r>
              <a:rPr lang="fr-FR" sz="1900" dirty="0">
                <a:solidFill>
                  <a:schemeClr val="accent6">
                    <a:lumMod val="60000"/>
                    <a:lumOff val="40000"/>
                  </a:schemeClr>
                </a:solidFill>
              </a:rPr>
              <a:t>pour tous à l’art et à la culture ;</a:t>
            </a:r>
          </a:p>
          <a:p>
            <a:pPr marL="285750" indent="-285750">
              <a:buClr>
                <a:srgbClr val="00B050"/>
              </a:buClr>
              <a:buFont typeface="Arial" pitchFamily="34" charset="0"/>
              <a:buChar char="-"/>
              <a:defRPr/>
            </a:pPr>
            <a:r>
              <a:rPr lang="fr-FR" sz="1900" b="1" dirty="0">
                <a:solidFill>
                  <a:srgbClr val="00B050"/>
                </a:solidFill>
              </a:rPr>
              <a:t>diversifier et élargir </a:t>
            </a:r>
            <a:r>
              <a:rPr lang="fr-FR" sz="1900" dirty="0">
                <a:solidFill>
                  <a:schemeClr val="accent6">
                    <a:lumMod val="60000"/>
                    <a:lumOff val="40000"/>
                  </a:schemeClr>
                </a:solidFill>
              </a:rPr>
              <a:t>les domaines artistiques abordés à </a:t>
            </a:r>
            <a:r>
              <a:rPr lang="fr-FR" sz="1900" dirty="0" smtClean="0">
                <a:solidFill>
                  <a:schemeClr val="accent6">
                    <a:lumMod val="60000"/>
                    <a:lumOff val="40000"/>
                  </a:schemeClr>
                </a:solidFill>
              </a:rPr>
              <a:t>l’école ;</a:t>
            </a:r>
            <a:endParaRPr lang="fr-FR" sz="1900" dirty="0">
              <a:solidFill>
                <a:schemeClr val="accent6">
                  <a:lumMod val="60000"/>
                  <a:lumOff val="40000"/>
                </a:schemeClr>
              </a:solidFill>
            </a:endParaRPr>
          </a:p>
          <a:p>
            <a:pPr marL="285750" indent="-285750">
              <a:buClr>
                <a:srgbClr val="00B050"/>
              </a:buClr>
              <a:buFont typeface="Arial" pitchFamily="34" charset="0"/>
              <a:buChar char="-"/>
              <a:defRPr/>
            </a:pPr>
            <a:r>
              <a:rPr lang="fr-FR" sz="1900" dirty="0">
                <a:solidFill>
                  <a:schemeClr val="accent6">
                    <a:lumMod val="60000"/>
                    <a:lumOff val="40000"/>
                  </a:schemeClr>
                </a:solidFill>
              </a:rPr>
              <a:t>favoriser la </a:t>
            </a:r>
            <a:r>
              <a:rPr lang="fr-FR" sz="1900" b="1" dirty="0">
                <a:solidFill>
                  <a:srgbClr val="00B050"/>
                </a:solidFill>
              </a:rPr>
              <a:t>démarche de projet</a:t>
            </a:r>
            <a:r>
              <a:rPr lang="fr-FR" sz="1900" dirty="0">
                <a:solidFill>
                  <a:schemeClr val="accent6">
                    <a:lumMod val="60000"/>
                    <a:lumOff val="40000"/>
                  </a:schemeClr>
                </a:solidFill>
              </a:rPr>
              <a:t>, la culture du </a:t>
            </a:r>
            <a:r>
              <a:rPr lang="fr-FR" sz="1900" b="1" dirty="0">
                <a:solidFill>
                  <a:srgbClr val="00B050"/>
                </a:solidFill>
              </a:rPr>
              <a:t>partenariat </a:t>
            </a:r>
            <a:r>
              <a:rPr lang="fr-FR" sz="1900" dirty="0">
                <a:solidFill>
                  <a:schemeClr val="accent6">
                    <a:lumMod val="60000"/>
                    <a:lumOff val="40000"/>
                  </a:schemeClr>
                </a:solidFill>
              </a:rPr>
              <a:t>en lien avec les acteurs culturels du territoire. </a:t>
            </a:r>
          </a:p>
        </p:txBody>
      </p:sp>
      <p:sp>
        <p:nvSpPr>
          <p:cNvPr id="28" name="ZoneTexte 27">
            <a:hlinkClick r:id="rId3"/>
          </p:cNvPr>
          <p:cNvSpPr txBox="1"/>
          <p:nvPr/>
        </p:nvSpPr>
        <p:spPr>
          <a:xfrm>
            <a:off x="398463" y="6033402"/>
            <a:ext cx="1852612" cy="277812"/>
          </a:xfrm>
          <a:prstGeom prst="rect">
            <a:avLst/>
          </a:prstGeom>
          <a:noFill/>
        </p:spPr>
        <p:txBody>
          <a:bodyPr wrap="none">
            <a:spAutoFit/>
          </a:bodyPr>
          <a:lstStyle/>
          <a:p>
            <a:pPr>
              <a:defRPr/>
            </a:pPr>
            <a:r>
              <a:rPr lang="fr-FR" sz="1200" b="1" i="1" dirty="0">
                <a:solidFill>
                  <a:schemeClr val="accent1">
                    <a:lumMod val="50000"/>
                  </a:schemeClr>
                </a:solidFill>
                <a:latin typeface="Arial" charset="0"/>
                <a:cs typeface="Arial" charset="0"/>
              </a:rPr>
              <a:t>Le référentiel du PEAC</a:t>
            </a:r>
          </a:p>
        </p:txBody>
      </p:sp>
    </p:spTree>
    <p:extLst>
      <p:ext uri="{BB962C8B-B14F-4D97-AF65-F5344CB8AC3E}">
        <p14:creationId xmlns:p14="http://schemas.microsoft.com/office/powerpoint/2010/main" val="3618875006"/>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re 1"/>
          <p:cNvSpPr>
            <a:spLocks noGrp="1"/>
          </p:cNvSpPr>
          <p:nvPr>
            <p:ph type="title"/>
          </p:nvPr>
        </p:nvSpPr>
        <p:spPr/>
        <p:txBody>
          <a:bodyPr/>
          <a:lstStyle/>
          <a:p>
            <a:r>
              <a:rPr lang="fr-FR" dirty="0" smtClean="0"/>
              <a:t>L’accompagnement pédagogique</a:t>
            </a:r>
          </a:p>
        </p:txBody>
      </p:sp>
      <p:sp>
        <p:nvSpPr>
          <p:cNvPr id="4" name="ZoneTexte 3">
            <a:hlinkClick r:id="rId3"/>
          </p:cNvPr>
          <p:cNvSpPr txBox="1"/>
          <p:nvPr/>
        </p:nvSpPr>
        <p:spPr>
          <a:xfrm>
            <a:off x="114470" y="5932545"/>
            <a:ext cx="4334841" cy="276999"/>
          </a:xfrm>
          <a:prstGeom prst="rect">
            <a:avLst/>
          </a:prstGeom>
          <a:noFill/>
        </p:spPr>
        <p:txBody>
          <a:bodyPr wrap="none" rtlCol="0">
            <a:spAutoFit/>
          </a:bodyPr>
          <a:lstStyle/>
          <a:p>
            <a:r>
              <a:rPr lang="fr-FR" sz="1200" b="1" i="1" dirty="0" smtClean="0">
                <a:solidFill>
                  <a:schemeClr val="accent1">
                    <a:lumMod val="50000"/>
                  </a:schemeClr>
                </a:solidFill>
              </a:rPr>
              <a:t>Le décret sur le suivi et l’accompagnement pédagogique</a:t>
            </a:r>
            <a:endParaRPr lang="fr-FR" sz="1200" b="1" i="1" dirty="0">
              <a:solidFill>
                <a:schemeClr val="accent1">
                  <a:lumMod val="50000"/>
                </a:schemeClr>
              </a:solidFill>
            </a:endParaRPr>
          </a:p>
        </p:txBody>
      </p:sp>
      <p:sp>
        <p:nvSpPr>
          <p:cNvPr id="6" name="Line 27"/>
          <p:cNvSpPr>
            <a:spLocks noChangeShapeType="1"/>
          </p:cNvSpPr>
          <p:nvPr/>
        </p:nvSpPr>
        <p:spPr bwMode="auto">
          <a:xfrm>
            <a:off x="5705475" y="3914279"/>
            <a:ext cx="666750" cy="646113"/>
          </a:xfrm>
          <a:prstGeom prst="line">
            <a:avLst/>
          </a:prstGeom>
          <a:noFill/>
          <a:ln w="25400">
            <a:solidFill>
              <a:srgbClr val="BFBFBF"/>
            </a:solidFill>
            <a:round/>
            <a:headEnd/>
            <a:tailEnd type="arrow" w="med" len="med"/>
          </a:ln>
          <a:extLst>
            <a:ext uri="{909E8E84-426E-40DD-AFC4-6F175D3DCCD1}">
              <a14:hiddenFill xmlns:a14="http://schemas.microsoft.com/office/drawing/2010/main">
                <a:noFill/>
              </a14:hiddenFill>
            </a:ext>
          </a:extLst>
        </p:spPr>
        <p:txBody>
          <a:bodyPr/>
          <a:lstStyle/>
          <a:p>
            <a:endParaRPr lang="fr-FR"/>
          </a:p>
        </p:txBody>
      </p:sp>
      <p:sp>
        <p:nvSpPr>
          <p:cNvPr id="7" name="Line 27"/>
          <p:cNvSpPr>
            <a:spLocks noChangeShapeType="1"/>
          </p:cNvSpPr>
          <p:nvPr/>
        </p:nvSpPr>
        <p:spPr bwMode="auto">
          <a:xfrm flipH="1">
            <a:off x="2771775" y="3914279"/>
            <a:ext cx="666750" cy="646113"/>
          </a:xfrm>
          <a:prstGeom prst="line">
            <a:avLst/>
          </a:prstGeom>
          <a:noFill/>
          <a:ln w="25400">
            <a:solidFill>
              <a:srgbClr val="BFBFBF"/>
            </a:solidFill>
            <a:round/>
            <a:headEnd/>
            <a:tailEnd type="arrow" w="med" len="med"/>
          </a:ln>
          <a:extLst>
            <a:ext uri="{909E8E84-426E-40DD-AFC4-6F175D3DCCD1}">
              <a14:hiddenFill xmlns:a14="http://schemas.microsoft.com/office/drawing/2010/main">
                <a:noFill/>
              </a14:hiddenFill>
            </a:ext>
          </a:extLst>
        </p:spPr>
        <p:txBody>
          <a:bodyPr/>
          <a:lstStyle/>
          <a:p>
            <a:endParaRPr lang="fr-FR"/>
          </a:p>
        </p:txBody>
      </p:sp>
      <p:sp>
        <p:nvSpPr>
          <p:cNvPr id="8" name="Espace réservé du contenu 2"/>
          <p:cNvSpPr txBox="1">
            <a:spLocks/>
          </p:cNvSpPr>
          <p:nvPr/>
        </p:nvSpPr>
        <p:spPr bwMode="auto">
          <a:xfrm>
            <a:off x="251520" y="1412875"/>
            <a:ext cx="8712967" cy="1152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0"/>
              </a:spcBef>
              <a:spcAft>
                <a:spcPct val="0"/>
              </a:spcAft>
              <a:buFont typeface="Wingdings" pitchFamily="2" charset="2"/>
              <a:buChar char="§"/>
              <a:defRPr sz="2400" b="1">
                <a:solidFill>
                  <a:srgbClr val="78BBBC"/>
                </a:solidFill>
                <a:latin typeface="+mn-lt"/>
                <a:ea typeface="+mn-ea"/>
                <a:cs typeface="+mn-cs"/>
              </a:defRPr>
            </a:lvl1pPr>
            <a:lvl2pPr marL="520700" indent="-342900" algn="l" rtl="0" eaLnBrk="0" fontAlgn="base" hangingPunct="0">
              <a:spcBef>
                <a:spcPct val="20000"/>
              </a:spcBef>
              <a:spcAft>
                <a:spcPct val="0"/>
              </a:spcAft>
              <a:buClr>
                <a:srgbClr val="BFBFBF"/>
              </a:buClr>
              <a:buFont typeface="Wingdings" pitchFamily="2" charset="2"/>
              <a:buChar char="§"/>
              <a:defRPr sz="2000">
                <a:solidFill>
                  <a:schemeClr val="tx1"/>
                </a:solidFill>
                <a:latin typeface="+mn-lt"/>
                <a:ea typeface="+mn-ea"/>
                <a:cs typeface="+mn-cs"/>
              </a:defRPr>
            </a:lvl2pPr>
            <a:lvl3pPr marL="812800" indent="-190500" algn="l" rtl="0" eaLnBrk="0" fontAlgn="base" hangingPunct="0">
              <a:spcBef>
                <a:spcPct val="20000"/>
              </a:spcBef>
              <a:spcAft>
                <a:spcPct val="0"/>
              </a:spcAft>
              <a:buClr>
                <a:srgbClr val="BFBFBF"/>
              </a:buClr>
              <a:buFont typeface="Arial" charset="0"/>
              <a:buChar char="•"/>
              <a:defRPr sz="1600">
                <a:solidFill>
                  <a:schemeClr val="tx1"/>
                </a:solidFill>
                <a:latin typeface="+mn-lt"/>
                <a:ea typeface="+mn-ea"/>
                <a:cs typeface="+mn-cs"/>
              </a:defRPr>
            </a:lvl3pPr>
            <a:lvl4pPr marL="2543175" indent="-266700" algn="l" rtl="0" eaLnBrk="0" fontAlgn="base" hangingPunct="0">
              <a:spcBef>
                <a:spcPct val="20000"/>
              </a:spcBef>
              <a:spcAft>
                <a:spcPct val="0"/>
              </a:spcAft>
              <a:buClr>
                <a:srgbClr val="A6A6A6"/>
              </a:buClr>
              <a:buChar char="–"/>
              <a:defRPr sz="1400">
                <a:solidFill>
                  <a:schemeClr val="tx1"/>
                </a:solidFill>
                <a:latin typeface="+mn-lt"/>
                <a:ea typeface="+mn-ea"/>
                <a:cs typeface="+mn-cs"/>
              </a:defRPr>
            </a:lvl4pPr>
            <a:lvl5pPr marL="2913063" indent="-190500" algn="l" rtl="0" eaLnBrk="0" fontAlgn="base" hangingPunct="0">
              <a:spcBef>
                <a:spcPct val="20000"/>
              </a:spcBef>
              <a:spcAft>
                <a:spcPct val="0"/>
              </a:spcAft>
              <a:buChar char="»"/>
              <a:defRPr sz="1000">
                <a:solidFill>
                  <a:schemeClr val="tx1"/>
                </a:solidFill>
                <a:latin typeface="+mn-lt"/>
                <a:ea typeface="+mn-ea"/>
                <a:cs typeface="+mn-cs"/>
              </a:defRPr>
            </a:lvl5pPr>
            <a:lvl6pPr marL="3370263" indent="-190500" algn="l" rtl="0" fontAlgn="base">
              <a:spcBef>
                <a:spcPct val="20000"/>
              </a:spcBef>
              <a:spcAft>
                <a:spcPct val="0"/>
              </a:spcAft>
              <a:buChar char="»"/>
              <a:defRPr sz="1000">
                <a:solidFill>
                  <a:schemeClr val="tx1"/>
                </a:solidFill>
                <a:latin typeface="+mn-lt"/>
                <a:ea typeface="+mn-ea"/>
                <a:cs typeface="+mn-cs"/>
              </a:defRPr>
            </a:lvl6pPr>
            <a:lvl7pPr marL="3827463" indent="-190500" algn="l" rtl="0" fontAlgn="base">
              <a:spcBef>
                <a:spcPct val="20000"/>
              </a:spcBef>
              <a:spcAft>
                <a:spcPct val="0"/>
              </a:spcAft>
              <a:buChar char="»"/>
              <a:defRPr sz="1000">
                <a:solidFill>
                  <a:schemeClr val="tx1"/>
                </a:solidFill>
                <a:latin typeface="+mn-lt"/>
                <a:ea typeface="+mn-ea"/>
                <a:cs typeface="+mn-cs"/>
              </a:defRPr>
            </a:lvl7pPr>
            <a:lvl8pPr marL="4284663" indent="-190500" algn="l" rtl="0" fontAlgn="base">
              <a:spcBef>
                <a:spcPct val="20000"/>
              </a:spcBef>
              <a:spcAft>
                <a:spcPct val="0"/>
              </a:spcAft>
              <a:buChar char="»"/>
              <a:defRPr sz="1000">
                <a:solidFill>
                  <a:schemeClr val="tx1"/>
                </a:solidFill>
                <a:latin typeface="+mn-lt"/>
                <a:ea typeface="+mn-ea"/>
                <a:cs typeface="+mn-cs"/>
              </a:defRPr>
            </a:lvl8pPr>
            <a:lvl9pPr marL="4741863" indent="-190500" algn="l" rtl="0" fontAlgn="base">
              <a:spcBef>
                <a:spcPct val="20000"/>
              </a:spcBef>
              <a:spcAft>
                <a:spcPct val="0"/>
              </a:spcAft>
              <a:buChar char="»"/>
              <a:defRPr sz="1000">
                <a:solidFill>
                  <a:schemeClr val="tx1"/>
                </a:solidFill>
                <a:latin typeface="+mn-lt"/>
                <a:ea typeface="+mn-ea"/>
                <a:cs typeface="+mn-cs"/>
              </a:defRPr>
            </a:lvl9pPr>
          </a:lstStyle>
          <a:p>
            <a:pPr marL="0" indent="0">
              <a:lnSpc>
                <a:spcPct val="90000"/>
              </a:lnSpc>
              <a:buFont typeface="Akkurat-BoldExtra" pitchFamily="-84" charset="0"/>
              <a:buNone/>
              <a:defRPr/>
            </a:pPr>
            <a:r>
              <a:rPr lang="fr-FR" altLang="fr-FR" sz="2000" dirty="0" smtClean="0">
                <a:solidFill>
                  <a:schemeClr val="accent6">
                    <a:lumMod val="60000"/>
                    <a:lumOff val="40000"/>
                  </a:schemeClr>
                </a:solidFill>
                <a:latin typeface="Calibri" pitchFamily="34" charset="0"/>
                <a:cs typeface="Calibri" pitchFamily="34" charset="0"/>
              </a:rPr>
              <a:t>LE PRINCIPE DE L’ACCOMPAGNEMENT PÉDAGOGIQUE</a:t>
            </a:r>
          </a:p>
          <a:p>
            <a:pPr marL="0" indent="0" algn="ctr">
              <a:lnSpc>
                <a:spcPct val="90000"/>
              </a:lnSpc>
              <a:spcBef>
                <a:spcPts val="1438"/>
              </a:spcBef>
              <a:buFont typeface="Akkurat-BoldExtra" pitchFamily="-84" charset="0"/>
              <a:buNone/>
              <a:defRPr/>
            </a:pPr>
            <a:r>
              <a:rPr lang="fr-FR" altLang="fr-FR" sz="2000" dirty="0" smtClean="0">
                <a:latin typeface="Calibri" pitchFamily="34" charset="0"/>
                <a:cs typeface="Calibri" pitchFamily="34" charset="0"/>
              </a:rPr>
              <a:t>« Tous les enfants partagent la capacité d’apprendre et de progresser. »</a:t>
            </a:r>
          </a:p>
          <a:p>
            <a:pPr marL="0" indent="0">
              <a:lnSpc>
                <a:spcPct val="90000"/>
              </a:lnSpc>
              <a:spcBef>
                <a:spcPts val="200"/>
              </a:spcBef>
              <a:spcAft>
                <a:spcPts val="363"/>
              </a:spcAft>
              <a:buFont typeface="Akkurat-BoldExtra" pitchFamily="-84" charset="0"/>
              <a:buNone/>
              <a:defRPr/>
            </a:pPr>
            <a:r>
              <a:rPr lang="fr-FR" altLang="fr-FR" sz="1100" i="1" dirty="0" smtClean="0">
                <a:latin typeface="Calibri" pitchFamily="34" charset="0"/>
                <a:cs typeface="Calibri" pitchFamily="34" charset="0"/>
              </a:rPr>
              <a:t>	  </a:t>
            </a:r>
            <a:r>
              <a:rPr lang="fr-FR" altLang="fr-FR" sz="1200" i="1" dirty="0" smtClean="0">
                <a:latin typeface="Calibri" pitchFamily="34" charset="0"/>
                <a:cs typeface="Calibri" pitchFamily="34" charset="0"/>
              </a:rPr>
              <a:t>Article L. 111-1 du Code de l’éducation.</a:t>
            </a:r>
            <a:endParaRPr lang="fr-FR" altLang="fr-FR" sz="1100" i="1" dirty="0" smtClean="0">
              <a:latin typeface="Calibri" pitchFamily="34" charset="0"/>
              <a:cs typeface="Calibri" pitchFamily="34" charset="0"/>
            </a:endParaRPr>
          </a:p>
        </p:txBody>
      </p:sp>
      <p:sp>
        <p:nvSpPr>
          <p:cNvPr id="9" name="Line 27"/>
          <p:cNvSpPr>
            <a:spLocks noChangeShapeType="1"/>
          </p:cNvSpPr>
          <p:nvPr/>
        </p:nvSpPr>
        <p:spPr bwMode="auto">
          <a:xfrm flipH="1">
            <a:off x="5867400" y="3006229"/>
            <a:ext cx="0" cy="576263"/>
          </a:xfrm>
          <a:prstGeom prst="line">
            <a:avLst/>
          </a:prstGeom>
          <a:noFill/>
          <a:ln w="25400">
            <a:solidFill>
              <a:srgbClr val="BFBFBF"/>
            </a:solidFill>
            <a:round/>
            <a:headEnd type="arrow" w="med" len="med"/>
            <a:tailEnd/>
          </a:ln>
          <a:extLst>
            <a:ext uri="{909E8E84-426E-40DD-AFC4-6F175D3DCCD1}">
              <a14:hiddenFill xmlns:a14="http://schemas.microsoft.com/office/drawing/2010/main">
                <a:noFill/>
              </a14:hiddenFill>
            </a:ext>
          </a:extLst>
        </p:spPr>
        <p:txBody>
          <a:bodyPr/>
          <a:lstStyle/>
          <a:p>
            <a:endParaRPr lang="fr-FR"/>
          </a:p>
        </p:txBody>
      </p:sp>
      <p:sp>
        <p:nvSpPr>
          <p:cNvPr id="10" name="Line 27"/>
          <p:cNvSpPr>
            <a:spLocks noChangeShapeType="1"/>
          </p:cNvSpPr>
          <p:nvPr/>
        </p:nvSpPr>
        <p:spPr bwMode="auto">
          <a:xfrm flipH="1">
            <a:off x="3276600" y="3006229"/>
            <a:ext cx="0" cy="576263"/>
          </a:xfrm>
          <a:prstGeom prst="line">
            <a:avLst/>
          </a:prstGeom>
          <a:noFill/>
          <a:ln w="25400">
            <a:solidFill>
              <a:srgbClr val="BFBFBF"/>
            </a:solidFill>
            <a:round/>
            <a:headEnd type="arrow" w="med" len="med"/>
            <a:tailEnd/>
          </a:ln>
          <a:extLst>
            <a:ext uri="{909E8E84-426E-40DD-AFC4-6F175D3DCCD1}">
              <a14:hiddenFill xmlns:a14="http://schemas.microsoft.com/office/drawing/2010/main">
                <a:noFill/>
              </a14:hiddenFill>
            </a:ext>
          </a:extLst>
        </p:spPr>
        <p:txBody>
          <a:bodyPr/>
          <a:lstStyle/>
          <a:p>
            <a:endParaRPr lang="fr-FR"/>
          </a:p>
        </p:txBody>
      </p:sp>
      <p:sp>
        <p:nvSpPr>
          <p:cNvPr id="11" name="Line 29"/>
          <p:cNvSpPr>
            <a:spLocks noChangeShapeType="1"/>
          </p:cNvSpPr>
          <p:nvPr/>
        </p:nvSpPr>
        <p:spPr bwMode="auto">
          <a:xfrm flipH="1">
            <a:off x="6051550" y="3323729"/>
            <a:ext cx="655638" cy="14288"/>
          </a:xfrm>
          <a:prstGeom prst="line">
            <a:avLst/>
          </a:prstGeom>
          <a:noFill/>
          <a:ln w="76200">
            <a:solidFill>
              <a:srgbClr val="BFBFBF"/>
            </a:solidFill>
            <a:round/>
            <a:headEnd type="arrow" w="med" len="med"/>
            <a:tailEnd/>
          </a:ln>
          <a:extLst>
            <a:ext uri="{909E8E84-426E-40DD-AFC4-6F175D3DCCD1}">
              <a14:hiddenFill xmlns:a14="http://schemas.microsoft.com/office/drawing/2010/main">
                <a:noFill/>
              </a14:hiddenFill>
            </a:ext>
          </a:extLst>
        </p:spPr>
        <p:txBody>
          <a:bodyPr/>
          <a:lstStyle/>
          <a:p>
            <a:endParaRPr lang="fr-FR"/>
          </a:p>
        </p:txBody>
      </p:sp>
      <p:sp>
        <p:nvSpPr>
          <p:cNvPr id="12" name="Rectangle 11"/>
          <p:cNvSpPr/>
          <p:nvPr/>
        </p:nvSpPr>
        <p:spPr>
          <a:xfrm>
            <a:off x="6719888" y="2564904"/>
            <a:ext cx="1908175" cy="1422400"/>
          </a:xfrm>
          <a:prstGeom prst="rect">
            <a:avLst/>
          </a:prstGeom>
          <a:solidFill>
            <a:srgbClr val="BCCB21"/>
          </a:solidFill>
          <a:ln>
            <a:noFill/>
          </a:ln>
          <a:effectLst/>
        </p:spPr>
        <p:style>
          <a:lnRef idx="1">
            <a:schemeClr val="accent1"/>
          </a:lnRef>
          <a:fillRef idx="3">
            <a:schemeClr val="accent1"/>
          </a:fillRef>
          <a:effectRef idx="2">
            <a:schemeClr val="accent1"/>
          </a:effectRef>
          <a:fontRef idx="minor">
            <a:schemeClr val="lt1"/>
          </a:fontRef>
        </p:style>
        <p:txBody>
          <a:bodyPr anchor="ctr">
            <a:spAutoFit/>
          </a:bodyPr>
          <a:lstStyle/>
          <a:p>
            <a:pPr algn="ctr" eaLnBrk="1" hangingPunct="1">
              <a:lnSpc>
                <a:spcPct val="90000"/>
              </a:lnSpc>
              <a:defRPr/>
            </a:pPr>
            <a:endParaRPr lang="fr-FR" altLang="fr-FR" sz="1600" b="1" dirty="0">
              <a:solidFill>
                <a:srgbClr val="1C1850"/>
              </a:solidFill>
              <a:latin typeface="Calibri" pitchFamily="34" charset="0"/>
              <a:ea typeface="MS PGothic" pitchFamily="34" charset="-128"/>
            </a:endParaRPr>
          </a:p>
          <a:p>
            <a:pPr algn="ctr" eaLnBrk="1" hangingPunct="1">
              <a:lnSpc>
                <a:spcPct val="90000"/>
              </a:lnSpc>
              <a:defRPr/>
            </a:pPr>
            <a:r>
              <a:rPr lang="fr-FR" altLang="fr-FR" sz="1600" b="1" dirty="0">
                <a:solidFill>
                  <a:srgbClr val="1C1850"/>
                </a:solidFill>
                <a:latin typeface="Calibri" pitchFamily="34" charset="0"/>
                <a:ea typeface="MS PGothic" pitchFamily="34" charset="-128"/>
              </a:rPr>
              <a:t>C’est tenir compte d’emblée de la diversité de tous nos élèves</a:t>
            </a:r>
          </a:p>
          <a:p>
            <a:pPr algn="ctr" eaLnBrk="1" hangingPunct="1">
              <a:lnSpc>
                <a:spcPct val="90000"/>
              </a:lnSpc>
              <a:defRPr/>
            </a:pPr>
            <a:endParaRPr lang="fr-FR" altLang="fr-FR" sz="1600" b="1" dirty="0">
              <a:solidFill>
                <a:srgbClr val="1C1850"/>
              </a:solidFill>
              <a:latin typeface="Calibri" pitchFamily="34" charset="0"/>
              <a:ea typeface="MS PGothic" pitchFamily="34" charset="-128"/>
            </a:endParaRPr>
          </a:p>
        </p:txBody>
      </p:sp>
      <p:sp>
        <p:nvSpPr>
          <p:cNvPr id="13" name="Line 27"/>
          <p:cNvSpPr>
            <a:spLocks noChangeShapeType="1"/>
          </p:cNvSpPr>
          <p:nvPr/>
        </p:nvSpPr>
        <p:spPr bwMode="auto">
          <a:xfrm>
            <a:off x="4572000" y="3898404"/>
            <a:ext cx="0" cy="671513"/>
          </a:xfrm>
          <a:prstGeom prst="line">
            <a:avLst/>
          </a:prstGeom>
          <a:noFill/>
          <a:ln w="25400">
            <a:solidFill>
              <a:srgbClr val="BFBFBF"/>
            </a:solidFill>
            <a:round/>
            <a:headEnd/>
            <a:tailEnd type="arrow" w="med" len="med"/>
          </a:ln>
          <a:extLst>
            <a:ext uri="{909E8E84-426E-40DD-AFC4-6F175D3DCCD1}">
              <a14:hiddenFill xmlns:a14="http://schemas.microsoft.com/office/drawing/2010/main">
                <a:noFill/>
              </a14:hiddenFill>
            </a:ext>
          </a:extLst>
        </p:spPr>
        <p:txBody>
          <a:bodyPr/>
          <a:lstStyle/>
          <a:p>
            <a:endParaRPr lang="fr-FR"/>
          </a:p>
        </p:txBody>
      </p:sp>
      <p:sp>
        <p:nvSpPr>
          <p:cNvPr id="14" name="Rectangle 13"/>
          <p:cNvSpPr/>
          <p:nvPr/>
        </p:nvSpPr>
        <p:spPr>
          <a:xfrm>
            <a:off x="558800" y="2792288"/>
            <a:ext cx="1943100" cy="1122363"/>
          </a:xfrm>
          <a:prstGeom prst="rect">
            <a:avLst/>
          </a:prstGeom>
          <a:solidFill>
            <a:srgbClr val="A6A6A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lnSpc>
                <a:spcPct val="90000"/>
              </a:lnSpc>
              <a:defRPr/>
            </a:pPr>
            <a:r>
              <a:rPr lang="fr-FR" altLang="fr-FR" sz="1600" dirty="0">
                <a:solidFill>
                  <a:srgbClr val="FFFFFF"/>
                </a:solidFill>
                <a:latin typeface="Calibri" pitchFamily="34" charset="0"/>
                <a:ea typeface="MS PGothic" pitchFamily="34" charset="-128"/>
              </a:rPr>
              <a:t>Ne se limite pas à</a:t>
            </a:r>
          </a:p>
          <a:p>
            <a:pPr algn="ctr" eaLnBrk="1" hangingPunct="1">
              <a:lnSpc>
                <a:spcPct val="90000"/>
              </a:lnSpc>
              <a:defRPr/>
            </a:pPr>
            <a:r>
              <a:rPr lang="fr-FR" altLang="fr-FR" sz="1600" dirty="0">
                <a:solidFill>
                  <a:srgbClr val="FFFFFF"/>
                </a:solidFill>
                <a:latin typeface="Calibri" pitchFamily="34" charset="0"/>
                <a:ea typeface="MS PGothic" pitchFamily="34" charset="-128"/>
              </a:rPr>
              <a:t> répondre aux difficultés</a:t>
            </a:r>
          </a:p>
          <a:p>
            <a:pPr algn="ctr" eaLnBrk="1" hangingPunct="1">
              <a:lnSpc>
                <a:spcPct val="90000"/>
              </a:lnSpc>
              <a:defRPr/>
            </a:pPr>
            <a:r>
              <a:rPr lang="fr-FR" altLang="fr-FR" sz="1600" dirty="0">
                <a:solidFill>
                  <a:srgbClr val="FFFFFF"/>
                </a:solidFill>
                <a:latin typeface="Calibri" pitchFamily="34" charset="0"/>
                <a:ea typeface="MS PGothic" pitchFamily="34" charset="-128"/>
              </a:rPr>
              <a:t> de quelques-uns</a:t>
            </a:r>
          </a:p>
        </p:txBody>
      </p:sp>
      <p:sp>
        <p:nvSpPr>
          <p:cNvPr id="15" name="Rectangle 14"/>
          <p:cNvSpPr/>
          <p:nvPr/>
        </p:nvSpPr>
        <p:spPr>
          <a:xfrm>
            <a:off x="3170238" y="2761754"/>
            <a:ext cx="2881312" cy="1152525"/>
          </a:xfrm>
          <a:prstGeom prst="rect">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fr-FR" altLang="fr-FR" sz="2000" b="1" dirty="0">
                <a:solidFill>
                  <a:srgbClr val="FFFFFF"/>
                </a:solidFill>
                <a:latin typeface="Calibri" pitchFamily="34" charset="0"/>
                <a:ea typeface="MS PGothic" pitchFamily="34" charset="-128"/>
              </a:rPr>
              <a:t>L’accompagnement</a:t>
            </a:r>
          </a:p>
          <a:p>
            <a:pPr algn="ctr" eaLnBrk="1" hangingPunct="1">
              <a:defRPr/>
            </a:pPr>
            <a:r>
              <a:rPr lang="fr-FR" altLang="fr-FR" sz="2000" b="1" dirty="0">
                <a:solidFill>
                  <a:srgbClr val="FFFFFF"/>
                </a:solidFill>
                <a:latin typeface="Calibri" pitchFamily="34" charset="0"/>
                <a:ea typeface="MS PGothic" pitchFamily="34" charset="-128"/>
              </a:rPr>
              <a:t>pédagogique</a:t>
            </a:r>
          </a:p>
        </p:txBody>
      </p:sp>
      <p:sp>
        <p:nvSpPr>
          <p:cNvPr id="17" name="Rectangle 16"/>
          <p:cNvSpPr/>
          <p:nvPr/>
        </p:nvSpPr>
        <p:spPr>
          <a:xfrm>
            <a:off x="6372225" y="4593729"/>
            <a:ext cx="2268538" cy="1193800"/>
          </a:xfrm>
          <a:prstGeom prst="rect">
            <a:avLst/>
          </a:prstGeom>
          <a:solidFill>
            <a:srgbClr val="2E98D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lnSpc>
                <a:spcPct val="90000"/>
              </a:lnSpc>
              <a:defRPr/>
            </a:pPr>
            <a:r>
              <a:rPr lang="fr-FR" altLang="fr-FR" sz="1600" dirty="0">
                <a:solidFill>
                  <a:srgbClr val="FFFFFF"/>
                </a:solidFill>
                <a:latin typeface="Calibri" pitchFamily="34" charset="0"/>
              </a:rPr>
              <a:t>Mobilise des pratiques pédagogiques concertées, diversifiées et différenciées</a:t>
            </a:r>
          </a:p>
        </p:txBody>
      </p:sp>
      <p:sp>
        <p:nvSpPr>
          <p:cNvPr id="18" name="Rogner un rectangle à un seul coin 55"/>
          <p:cNvSpPr>
            <a:spLocks/>
          </p:cNvSpPr>
          <p:nvPr/>
        </p:nvSpPr>
        <p:spPr bwMode="auto">
          <a:xfrm>
            <a:off x="6688138" y="4778375"/>
            <a:ext cx="2024062" cy="1333500"/>
          </a:xfrm>
          <a:custGeom>
            <a:avLst/>
            <a:gdLst>
              <a:gd name="T0" fmla="*/ 0 w 2303462"/>
              <a:gd name="T1" fmla="*/ 0 h 1008062"/>
              <a:gd name="T2" fmla="*/ 514944 w 2303462"/>
              <a:gd name="T3" fmla="*/ 0 h 1008062"/>
              <a:gd name="T4" fmla="*/ 555459 w 2303462"/>
              <a:gd name="T5" fmla="*/ 3646783 h 1008062"/>
              <a:gd name="T6" fmla="*/ 555459 w 2303462"/>
              <a:gd name="T7" fmla="*/ 21880184 h 1008062"/>
              <a:gd name="T8" fmla="*/ 0 w 2303462"/>
              <a:gd name="T9" fmla="*/ 21880184 h 1008062"/>
              <a:gd name="T10" fmla="*/ 0 w 2303462"/>
              <a:gd name="T11" fmla="*/ 0 h 1008062"/>
              <a:gd name="T12" fmla="*/ 0 60000 65536"/>
              <a:gd name="T13" fmla="*/ 0 60000 65536"/>
              <a:gd name="T14" fmla="*/ 0 60000 65536"/>
              <a:gd name="T15" fmla="*/ 0 60000 65536"/>
              <a:gd name="T16" fmla="*/ 0 60000 65536"/>
              <a:gd name="T17" fmla="*/ 0 60000 65536"/>
              <a:gd name="T18" fmla="*/ 0 w 2303462"/>
              <a:gd name="T19" fmla="*/ 0 h 1008062"/>
              <a:gd name="T20" fmla="*/ 2303462 w 2303462"/>
              <a:gd name="T21" fmla="*/ 1008062 h 1008062"/>
            </a:gdLst>
            <a:ahLst/>
            <a:cxnLst>
              <a:cxn ang="T12">
                <a:pos x="T0" y="T1"/>
              </a:cxn>
              <a:cxn ang="T13">
                <a:pos x="T2" y="T3"/>
              </a:cxn>
              <a:cxn ang="T14">
                <a:pos x="T4" y="T5"/>
              </a:cxn>
              <a:cxn ang="T15">
                <a:pos x="T6" y="T7"/>
              </a:cxn>
              <a:cxn ang="T16">
                <a:pos x="T8" y="T9"/>
              </a:cxn>
              <a:cxn ang="T17">
                <a:pos x="T10" y="T11"/>
              </a:cxn>
            </a:cxnLst>
            <a:rect l="T18" t="T19" r="T20" b="T21"/>
            <a:pathLst>
              <a:path w="2303462" h="1008062">
                <a:moveTo>
                  <a:pt x="0" y="0"/>
                </a:moveTo>
                <a:lnTo>
                  <a:pt x="2135448" y="0"/>
                </a:lnTo>
                <a:lnTo>
                  <a:pt x="2303462" y="168014"/>
                </a:lnTo>
                <a:lnTo>
                  <a:pt x="2303462" y="1008062"/>
                </a:lnTo>
                <a:lnTo>
                  <a:pt x="0" y="1008062"/>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endParaRPr lang="fr-FR"/>
          </a:p>
        </p:txBody>
      </p:sp>
      <p:sp>
        <p:nvSpPr>
          <p:cNvPr id="19" name="Rectangle 18"/>
          <p:cNvSpPr/>
          <p:nvPr/>
        </p:nvSpPr>
        <p:spPr>
          <a:xfrm>
            <a:off x="3438525" y="4593729"/>
            <a:ext cx="2266950" cy="1193800"/>
          </a:xfrm>
          <a:prstGeom prst="rect">
            <a:avLst/>
          </a:prstGeom>
          <a:solidFill>
            <a:srgbClr val="2E98D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lnSpc>
                <a:spcPct val="90000"/>
              </a:lnSpc>
              <a:defRPr/>
            </a:pPr>
            <a:r>
              <a:rPr lang="fr-FR" altLang="fr-FR" sz="1600" dirty="0">
                <a:solidFill>
                  <a:schemeClr val="bg1"/>
                </a:solidFill>
                <a:latin typeface="Calibri" pitchFamily="34" charset="0"/>
              </a:rPr>
              <a:t>Prend autant appui sur les besoins que sur les réussites de chacun</a:t>
            </a:r>
          </a:p>
        </p:txBody>
      </p:sp>
      <p:sp>
        <p:nvSpPr>
          <p:cNvPr id="20" name="Rectangle 19"/>
          <p:cNvSpPr/>
          <p:nvPr/>
        </p:nvSpPr>
        <p:spPr>
          <a:xfrm>
            <a:off x="503238" y="4593729"/>
            <a:ext cx="2268537" cy="1193800"/>
          </a:xfrm>
          <a:prstGeom prst="rect">
            <a:avLst/>
          </a:prstGeom>
          <a:solidFill>
            <a:srgbClr val="2E98D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lnSpc>
                <a:spcPct val="90000"/>
              </a:lnSpc>
              <a:defRPr/>
            </a:pPr>
            <a:r>
              <a:rPr lang="fr-FR" altLang="fr-FR" sz="1600" dirty="0">
                <a:solidFill>
                  <a:srgbClr val="FFFFFF"/>
                </a:solidFill>
                <a:latin typeface="Calibri" pitchFamily="34" charset="0"/>
                <a:ea typeface="MS PGothic" pitchFamily="34" charset="-128"/>
              </a:rPr>
              <a:t>A pour objectif que chaque élève progresse de manière optimale dans ses apprentissages</a:t>
            </a:r>
          </a:p>
        </p:txBody>
      </p:sp>
      <p:sp>
        <p:nvSpPr>
          <p:cNvPr id="21" name="Rogner un rectangle à un seul coin 55"/>
          <p:cNvSpPr>
            <a:spLocks/>
          </p:cNvSpPr>
          <p:nvPr/>
        </p:nvSpPr>
        <p:spPr bwMode="auto">
          <a:xfrm>
            <a:off x="4591050" y="4778375"/>
            <a:ext cx="2024063" cy="1333500"/>
          </a:xfrm>
          <a:custGeom>
            <a:avLst/>
            <a:gdLst>
              <a:gd name="T0" fmla="*/ 0 w 2303462"/>
              <a:gd name="T1" fmla="*/ 0 h 1008062"/>
              <a:gd name="T2" fmla="*/ 514946 w 2303462"/>
              <a:gd name="T3" fmla="*/ 0 h 1008062"/>
              <a:gd name="T4" fmla="*/ 555462 w 2303462"/>
              <a:gd name="T5" fmla="*/ 3646783 h 1008062"/>
              <a:gd name="T6" fmla="*/ 555462 w 2303462"/>
              <a:gd name="T7" fmla="*/ 21880184 h 1008062"/>
              <a:gd name="T8" fmla="*/ 0 w 2303462"/>
              <a:gd name="T9" fmla="*/ 21880184 h 1008062"/>
              <a:gd name="T10" fmla="*/ 0 w 2303462"/>
              <a:gd name="T11" fmla="*/ 0 h 1008062"/>
              <a:gd name="T12" fmla="*/ 0 60000 65536"/>
              <a:gd name="T13" fmla="*/ 0 60000 65536"/>
              <a:gd name="T14" fmla="*/ 0 60000 65536"/>
              <a:gd name="T15" fmla="*/ 0 60000 65536"/>
              <a:gd name="T16" fmla="*/ 0 60000 65536"/>
              <a:gd name="T17" fmla="*/ 0 60000 65536"/>
              <a:gd name="T18" fmla="*/ 0 w 2303462"/>
              <a:gd name="T19" fmla="*/ 0 h 1008062"/>
              <a:gd name="T20" fmla="*/ 2303462 w 2303462"/>
              <a:gd name="T21" fmla="*/ 1008062 h 1008062"/>
            </a:gdLst>
            <a:ahLst/>
            <a:cxnLst>
              <a:cxn ang="T12">
                <a:pos x="T0" y="T1"/>
              </a:cxn>
              <a:cxn ang="T13">
                <a:pos x="T2" y="T3"/>
              </a:cxn>
              <a:cxn ang="T14">
                <a:pos x="T4" y="T5"/>
              </a:cxn>
              <a:cxn ang="T15">
                <a:pos x="T6" y="T7"/>
              </a:cxn>
              <a:cxn ang="T16">
                <a:pos x="T8" y="T9"/>
              </a:cxn>
              <a:cxn ang="T17">
                <a:pos x="T10" y="T11"/>
              </a:cxn>
            </a:cxnLst>
            <a:rect l="T18" t="T19" r="T20" b="T21"/>
            <a:pathLst>
              <a:path w="2303462" h="1008062">
                <a:moveTo>
                  <a:pt x="0" y="0"/>
                </a:moveTo>
                <a:lnTo>
                  <a:pt x="2135448" y="0"/>
                </a:lnTo>
                <a:lnTo>
                  <a:pt x="2303462" y="168014"/>
                </a:lnTo>
                <a:lnTo>
                  <a:pt x="2303462" y="1008062"/>
                </a:lnTo>
                <a:lnTo>
                  <a:pt x="0" y="1008062"/>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endParaRPr lang="fr-FR"/>
          </a:p>
        </p:txBody>
      </p:sp>
      <p:sp>
        <p:nvSpPr>
          <p:cNvPr id="22" name="Line 29"/>
          <p:cNvSpPr>
            <a:spLocks noChangeShapeType="1"/>
          </p:cNvSpPr>
          <p:nvPr/>
        </p:nvSpPr>
        <p:spPr bwMode="auto">
          <a:xfrm flipH="1" flipV="1">
            <a:off x="2501900" y="3442791"/>
            <a:ext cx="668338" cy="0"/>
          </a:xfrm>
          <a:prstGeom prst="line">
            <a:avLst/>
          </a:prstGeom>
          <a:noFill/>
          <a:ln w="25400">
            <a:solidFill>
              <a:srgbClr val="BFBFBF"/>
            </a:solidFill>
            <a:round/>
            <a:headEnd/>
            <a:tailEnd type="arrow" w="med" len="med"/>
          </a:ln>
          <a:extLst>
            <a:ext uri="{909E8E84-426E-40DD-AFC4-6F175D3DCCD1}">
              <a14:hiddenFill xmlns:a14="http://schemas.microsoft.com/office/drawing/2010/main">
                <a:noFill/>
              </a14:hiddenFill>
            </a:ext>
          </a:extLst>
        </p:spPr>
        <p:txBody>
          <a:bodyPr/>
          <a:lstStyle/>
          <a:p>
            <a:endParaRPr lang="fr-F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re 1"/>
          <p:cNvSpPr>
            <a:spLocks noGrp="1"/>
          </p:cNvSpPr>
          <p:nvPr>
            <p:ph type="title"/>
          </p:nvPr>
        </p:nvSpPr>
        <p:spPr/>
        <p:txBody>
          <a:bodyPr/>
          <a:lstStyle/>
          <a:p>
            <a:r>
              <a:rPr lang="fr-FR" dirty="0" smtClean="0"/>
              <a:t>Rendre le redoublement exceptionnel</a:t>
            </a:r>
          </a:p>
        </p:txBody>
      </p:sp>
      <p:sp>
        <p:nvSpPr>
          <p:cNvPr id="3" name="Espace réservé du contenu 2"/>
          <p:cNvSpPr>
            <a:spLocks noGrp="1"/>
          </p:cNvSpPr>
          <p:nvPr>
            <p:ph idx="1"/>
          </p:nvPr>
        </p:nvSpPr>
        <p:spPr>
          <a:xfrm>
            <a:off x="287145" y="1600071"/>
            <a:ext cx="8560692" cy="3631763"/>
          </a:xfrm>
        </p:spPr>
        <p:txBody>
          <a:bodyPr>
            <a:spAutoFit/>
          </a:bodyPr>
          <a:lstStyle/>
          <a:p>
            <a:pPr marL="0" indent="0" eaLnBrk="1" hangingPunct="1">
              <a:spcBef>
                <a:spcPts val="0"/>
              </a:spcBef>
              <a:buClr>
                <a:srgbClr val="E36BA7"/>
              </a:buClr>
              <a:buNone/>
              <a:defRPr/>
            </a:pPr>
            <a:r>
              <a:rPr lang="fr-FR" sz="2000" b="0" dirty="0" smtClean="0">
                <a:solidFill>
                  <a:schemeClr val="accent6">
                    <a:lumMod val="60000"/>
                    <a:lumOff val="40000"/>
                  </a:schemeClr>
                </a:solidFill>
                <a:latin typeface="Arial" pitchFamily="34" charset="0"/>
                <a:cs typeface="Arial" pitchFamily="34" charset="0"/>
              </a:rPr>
              <a:t>Le redoublement a montré son </a:t>
            </a:r>
            <a:r>
              <a:rPr lang="fr-FR" sz="2000" dirty="0" smtClean="0">
                <a:solidFill>
                  <a:srgbClr val="00B050"/>
                </a:solidFill>
                <a:latin typeface="Arial" pitchFamily="34" charset="0"/>
                <a:cs typeface="Arial" pitchFamily="34" charset="0"/>
              </a:rPr>
              <a:t>inefficacité</a:t>
            </a:r>
            <a:r>
              <a:rPr lang="fr-FR" sz="2000" b="0" dirty="0" smtClean="0">
                <a:solidFill>
                  <a:schemeClr val="accent6">
                    <a:lumMod val="60000"/>
                    <a:lumOff val="40000"/>
                  </a:schemeClr>
                </a:solidFill>
                <a:latin typeface="Arial" pitchFamily="34" charset="0"/>
                <a:cs typeface="Arial" pitchFamily="34" charset="0"/>
              </a:rPr>
              <a:t> quand il s’agit de remettre à niveau un </a:t>
            </a:r>
            <a:r>
              <a:rPr lang="fr-FR" sz="2000" dirty="0" smtClean="0">
                <a:solidFill>
                  <a:srgbClr val="00B050"/>
                </a:solidFill>
                <a:latin typeface="Arial" pitchFamily="34" charset="0"/>
                <a:cs typeface="Arial" pitchFamily="34" charset="0"/>
              </a:rPr>
              <a:t>élève en difficulté</a:t>
            </a:r>
            <a:r>
              <a:rPr lang="fr-FR" sz="2000" b="0" dirty="0" smtClean="0">
                <a:solidFill>
                  <a:schemeClr val="accent6">
                    <a:lumMod val="60000"/>
                    <a:lumOff val="40000"/>
                  </a:schemeClr>
                </a:solidFill>
                <a:latin typeface="Arial" pitchFamily="34" charset="0"/>
                <a:cs typeface="Arial" pitchFamily="34" charset="0"/>
              </a:rPr>
              <a:t>.</a:t>
            </a:r>
          </a:p>
          <a:p>
            <a:pPr marL="0" indent="0" eaLnBrk="1" hangingPunct="1">
              <a:spcBef>
                <a:spcPts val="1200"/>
              </a:spcBef>
              <a:buClr>
                <a:srgbClr val="E36BA7"/>
              </a:buClr>
              <a:buNone/>
              <a:defRPr/>
            </a:pPr>
            <a:r>
              <a:rPr lang="fr-FR" sz="2000" b="0" dirty="0" smtClean="0">
                <a:solidFill>
                  <a:schemeClr val="accent6">
                    <a:lumMod val="60000"/>
                    <a:lumOff val="40000"/>
                  </a:schemeClr>
                </a:solidFill>
                <a:latin typeface="Arial" pitchFamily="34" charset="0"/>
                <a:cs typeface="Arial" pitchFamily="34" charset="0"/>
              </a:rPr>
              <a:t>Face </a:t>
            </a:r>
            <a:r>
              <a:rPr lang="fr-FR" sz="2000" b="0" dirty="0">
                <a:solidFill>
                  <a:schemeClr val="accent6">
                    <a:lumMod val="60000"/>
                    <a:lumOff val="40000"/>
                  </a:schemeClr>
                </a:solidFill>
                <a:latin typeface="Arial" pitchFamily="34" charset="0"/>
                <a:cs typeface="Arial" pitchFamily="34" charset="0"/>
              </a:rPr>
              <a:t>au cas d’un élève qui « n’a pas le niveau », il faut penser « </a:t>
            </a:r>
            <a:r>
              <a:rPr lang="fr-FR" sz="2000" dirty="0">
                <a:solidFill>
                  <a:srgbClr val="00B050"/>
                </a:solidFill>
                <a:latin typeface="Arial" pitchFamily="34" charset="0"/>
                <a:cs typeface="Arial" pitchFamily="34" charset="0"/>
              </a:rPr>
              <a:t>accompagnement</a:t>
            </a:r>
            <a:r>
              <a:rPr lang="fr-FR" sz="2000" b="0" dirty="0">
                <a:solidFill>
                  <a:schemeClr val="accent6">
                    <a:lumMod val="60000"/>
                    <a:lumOff val="40000"/>
                  </a:schemeClr>
                </a:solidFill>
                <a:latin typeface="Arial" pitchFamily="34" charset="0"/>
                <a:cs typeface="Arial" pitchFamily="34" charset="0"/>
              </a:rPr>
              <a:t> </a:t>
            </a:r>
            <a:r>
              <a:rPr lang="fr-FR" sz="2000" b="0" dirty="0" smtClean="0">
                <a:solidFill>
                  <a:schemeClr val="accent6">
                    <a:lumMod val="60000"/>
                    <a:lumOff val="40000"/>
                  </a:schemeClr>
                </a:solidFill>
                <a:latin typeface="Arial" pitchFamily="34" charset="0"/>
                <a:cs typeface="Arial" pitchFamily="34" charset="0"/>
              </a:rPr>
              <a:t>spécifique » </a:t>
            </a:r>
            <a:r>
              <a:rPr lang="fr-FR" sz="2000" b="0" dirty="0">
                <a:solidFill>
                  <a:schemeClr val="accent6">
                    <a:lumMod val="60000"/>
                    <a:lumOff val="40000"/>
                  </a:schemeClr>
                </a:solidFill>
                <a:latin typeface="Arial" pitchFamily="34" charset="0"/>
                <a:cs typeface="Arial" pitchFamily="34" charset="0"/>
              </a:rPr>
              <a:t>plutôt que « redoublement ».</a:t>
            </a:r>
          </a:p>
          <a:p>
            <a:pPr marL="0" indent="0" eaLnBrk="1" hangingPunct="1">
              <a:spcBef>
                <a:spcPts val="1200"/>
              </a:spcBef>
              <a:buClr>
                <a:srgbClr val="E36BA7"/>
              </a:buClr>
              <a:buNone/>
              <a:defRPr/>
            </a:pPr>
            <a:r>
              <a:rPr lang="fr-FR" sz="2000" dirty="0" smtClean="0">
                <a:solidFill>
                  <a:srgbClr val="00B050"/>
                </a:solidFill>
                <a:latin typeface="Arial" pitchFamily="34" charset="0"/>
                <a:cs typeface="Arial" pitchFamily="34" charset="0"/>
              </a:rPr>
              <a:t>Ce dernier </a:t>
            </a:r>
            <a:r>
              <a:rPr lang="fr-FR" sz="2000" dirty="0">
                <a:solidFill>
                  <a:srgbClr val="00B050"/>
                </a:solidFill>
                <a:latin typeface="Arial" pitchFamily="34" charset="0"/>
                <a:cs typeface="Arial" pitchFamily="34" charset="0"/>
              </a:rPr>
              <a:t>ne doit plus être considéré </a:t>
            </a:r>
            <a:r>
              <a:rPr lang="fr-FR" sz="2000" dirty="0" smtClean="0">
                <a:solidFill>
                  <a:srgbClr val="00B050"/>
                </a:solidFill>
                <a:latin typeface="Arial" pitchFamily="34" charset="0"/>
                <a:cs typeface="Arial" pitchFamily="34" charset="0"/>
              </a:rPr>
              <a:t>comme la sanction d’un niveau insuffisant ni </a:t>
            </a:r>
            <a:r>
              <a:rPr lang="fr-FR" sz="2000" dirty="0">
                <a:solidFill>
                  <a:srgbClr val="00B050"/>
                </a:solidFill>
                <a:latin typeface="Arial" pitchFamily="34" charset="0"/>
                <a:cs typeface="Arial" pitchFamily="34" charset="0"/>
              </a:rPr>
              <a:t>une </a:t>
            </a:r>
            <a:r>
              <a:rPr lang="fr-FR" sz="2000" dirty="0" smtClean="0">
                <a:solidFill>
                  <a:srgbClr val="00B050"/>
                </a:solidFill>
                <a:latin typeface="Arial" pitchFamily="34" charset="0"/>
                <a:cs typeface="Arial" pitchFamily="34" charset="0"/>
              </a:rPr>
              <a:t>orientation</a:t>
            </a:r>
            <a:r>
              <a:rPr lang="fr-FR" sz="2000" b="0" dirty="0" smtClean="0">
                <a:solidFill>
                  <a:schemeClr val="accent6">
                    <a:lumMod val="60000"/>
                    <a:lumOff val="40000"/>
                  </a:schemeClr>
                </a:solidFill>
                <a:latin typeface="Arial" pitchFamily="34" charset="0"/>
                <a:cs typeface="Arial" pitchFamily="34" charset="0"/>
              </a:rPr>
              <a:t>, mais être </a:t>
            </a:r>
            <a:r>
              <a:rPr lang="fr-FR" sz="2000" b="0" dirty="0">
                <a:solidFill>
                  <a:schemeClr val="accent6">
                    <a:lumMod val="60000"/>
                    <a:lumOff val="40000"/>
                  </a:schemeClr>
                </a:solidFill>
                <a:latin typeface="Arial" pitchFamily="34" charset="0"/>
                <a:cs typeface="Arial" pitchFamily="34" charset="0"/>
              </a:rPr>
              <a:t>exceptionnel et </a:t>
            </a:r>
            <a:r>
              <a:rPr lang="fr-FR" sz="2000" b="0" dirty="0" smtClean="0">
                <a:solidFill>
                  <a:schemeClr val="accent6">
                    <a:lumMod val="60000"/>
                    <a:lumOff val="40000"/>
                  </a:schemeClr>
                </a:solidFill>
                <a:latin typeface="Arial" pitchFamily="34" charset="0"/>
                <a:cs typeface="Arial" pitchFamily="34" charset="0"/>
              </a:rPr>
              <a:t>pallier </a:t>
            </a:r>
            <a:r>
              <a:rPr lang="fr-FR" sz="2000" b="0" dirty="0">
                <a:solidFill>
                  <a:schemeClr val="accent6">
                    <a:lumMod val="60000"/>
                    <a:lumOff val="40000"/>
                  </a:schemeClr>
                </a:solidFill>
                <a:latin typeface="Arial" pitchFamily="34" charset="0"/>
                <a:cs typeface="Arial" pitchFamily="34" charset="0"/>
              </a:rPr>
              <a:t>une </a:t>
            </a:r>
            <a:r>
              <a:rPr lang="fr-FR" sz="2000" dirty="0">
                <a:solidFill>
                  <a:srgbClr val="00B050"/>
                </a:solidFill>
                <a:latin typeface="Arial" pitchFamily="34" charset="0"/>
                <a:cs typeface="Arial" pitchFamily="34" charset="0"/>
              </a:rPr>
              <a:t>période importante de rupture des apprentissages scolaires</a:t>
            </a:r>
            <a:r>
              <a:rPr lang="fr-FR" sz="2000" b="0" dirty="0" smtClean="0">
                <a:solidFill>
                  <a:schemeClr val="accent6">
                    <a:lumMod val="60000"/>
                    <a:lumOff val="40000"/>
                  </a:schemeClr>
                </a:solidFill>
                <a:latin typeface="Arial" pitchFamily="34" charset="0"/>
                <a:cs typeface="Arial" pitchFamily="34" charset="0"/>
              </a:rPr>
              <a:t>.</a:t>
            </a:r>
          </a:p>
          <a:p>
            <a:pPr marL="0" indent="0" eaLnBrk="1" hangingPunct="1">
              <a:spcBef>
                <a:spcPts val="1200"/>
              </a:spcBef>
              <a:buClr>
                <a:srgbClr val="E36BA7"/>
              </a:buClr>
              <a:buNone/>
              <a:defRPr/>
            </a:pPr>
            <a:r>
              <a:rPr lang="fr-FR" sz="2000" b="0" dirty="0" smtClean="0">
                <a:solidFill>
                  <a:schemeClr val="accent6">
                    <a:lumMod val="60000"/>
                    <a:lumOff val="40000"/>
                  </a:schemeClr>
                </a:solidFill>
                <a:latin typeface="Arial" pitchFamily="34" charset="0"/>
                <a:cs typeface="Arial" pitchFamily="34" charset="0"/>
              </a:rPr>
              <a:t>Dans ce cas, un </a:t>
            </a:r>
            <a:r>
              <a:rPr lang="fr-FR" sz="2000" dirty="0" smtClean="0">
                <a:solidFill>
                  <a:srgbClr val="00B050"/>
                </a:solidFill>
                <a:latin typeface="Arial" pitchFamily="34" charset="0"/>
                <a:cs typeface="Arial" pitchFamily="34" charset="0"/>
              </a:rPr>
              <a:t>accompagnement pédagogique spécifique</a:t>
            </a:r>
            <a:r>
              <a:rPr lang="fr-FR" sz="2000" b="0" dirty="0" smtClean="0">
                <a:solidFill>
                  <a:schemeClr val="accent6">
                    <a:lumMod val="60000"/>
                    <a:lumOff val="40000"/>
                  </a:schemeClr>
                </a:solidFill>
                <a:latin typeface="Arial" pitchFamily="34" charset="0"/>
                <a:cs typeface="Arial" pitchFamily="34" charset="0"/>
              </a:rPr>
              <a:t> est mis </a:t>
            </a:r>
            <a:r>
              <a:rPr lang="fr-FR" sz="2000" b="0" dirty="0">
                <a:solidFill>
                  <a:schemeClr val="accent6">
                    <a:lumMod val="60000"/>
                    <a:lumOff val="40000"/>
                  </a:schemeClr>
                </a:solidFill>
                <a:latin typeface="Arial" pitchFamily="34" charset="0"/>
                <a:cs typeface="Arial" pitchFamily="34" charset="0"/>
              </a:rPr>
              <a:t>en place, qui peut comprendre notamment un  programme personnalisé de réussite éducative</a:t>
            </a:r>
            <a:r>
              <a:rPr lang="fr-FR" sz="2000" b="0" dirty="0" smtClean="0">
                <a:solidFill>
                  <a:schemeClr val="accent6">
                    <a:lumMod val="60000"/>
                    <a:lumOff val="40000"/>
                  </a:schemeClr>
                </a:solidFill>
                <a:latin typeface="Arial" pitchFamily="34" charset="0"/>
                <a:cs typeface="Arial" pitchFamily="34" charset="0"/>
              </a:rPr>
              <a:t>.</a:t>
            </a:r>
          </a:p>
        </p:txBody>
      </p:sp>
      <p:sp>
        <p:nvSpPr>
          <p:cNvPr id="4" name="ZoneTexte 3">
            <a:hlinkClick r:id="rId3"/>
          </p:cNvPr>
          <p:cNvSpPr txBox="1"/>
          <p:nvPr/>
        </p:nvSpPr>
        <p:spPr>
          <a:xfrm>
            <a:off x="114470" y="5973072"/>
            <a:ext cx="4334841" cy="276999"/>
          </a:xfrm>
          <a:prstGeom prst="rect">
            <a:avLst/>
          </a:prstGeom>
          <a:noFill/>
        </p:spPr>
        <p:txBody>
          <a:bodyPr wrap="none" rtlCol="0">
            <a:spAutoFit/>
          </a:bodyPr>
          <a:lstStyle/>
          <a:p>
            <a:r>
              <a:rPr lang="fr-FR" sz="1200" b="1" i="1" dirty="0" smtClean="0">
                <a:solidFill>
                  <a:schemeClr val="accent1">
                    <a:lumMod val="50000"/>
                  </a:schemeClr>
                </a:solidFill>
              </a:rPr>
              <a:t>Le décret sur le suivi et l’accompagnement pédagogique</a:t>
            </a:r>
            <a:endParaRPr lang="fr-FR" sz="1200" b="1" i="1" dirty="0">
              <a:solidFill>
                <a:schemeClr val="accent1">
                  <a:lumMod val="50000"/>
                </a:schemeClr>
              </a:solidFill>
            </a:endParaRPr>
          </a:p>
        </p:txBody>
      </p:sp>
    </p:spTree>
    <p:extLst>
      <p:ext uri="{BB962C8B-B14F-4D97-AF65-F5344CB8AC3E}">
        <p14:creationId xmlns:p14="http://schemas.microsoft.com/office/powerpoint/2010/main" val="1768302603"/>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3_Diapo de titre">
  <a:themeElements>
    <a:clrScheme name="3_Diapo de titr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Diapo de titre">
      <a:majorFont>
        <a:latin typeface="Calibri"/>
        <a:ea typeface="ＭＳ Ｐゴシック"/>
        <a:cs typeface="Calibri"/>
      </a:majorFont>
      <a:minorFont>
        <a:latin typeface="Calibri"/>
        <a:ea typeface="ＭＳ Ｐゴシック"/>
        <a:cs typeface="Calibri"/>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800" b="0" i="1"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800" b="0" i="1" u="none" strike="noStrike" cap="none" normalizeH="0" baseline="0" smtClean="0">
            <a:ln>
              <a:noFill/>
            </a:ln>
            <a:solidFill>
              <a:schemeClr val="tx1"/>
            </a:solidFill>
            <a:effectLst/>
            <a:latin typeface="Arial" pitchFamily="34" charset="0"/>
          </a:defRPr>
        </a:defPPr>
      </a:lstStyle>
    </a:lnDef>
  </a:objectDefaults>
  <a:extraClrSchemeLst>
    <a:extraClrScheme>
      <a:clrScheme name="3_Diapo de titr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Diapo de titr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Diapo de titr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Diapo de titr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Diapo de titr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Diapo de titr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Diapo de titr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Diapo de titr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Diapo de titr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Diapo de titr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Diapo de titr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Diapo de titr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page de titre">
  <a:themeElements>
    <a:clrScheme name="3_Diapo de titr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Diapo de titre">
      <a:majorFont>
        <a:latin typeface="Calibri"/>
        <a:ea typeface="ＭＳ Ｐゴシック"/>
        <a:cs typeface="Calibri"/>
      </a:majorFont>
      <a:minorFont>
        <a:latin typeface="Calibri"/>
        <a:ea typeface="ＭＳ Ｐゴシック"/>
        <a:cs typeface="Calibri"/>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800" b="0" i="1"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800" b="0" i="1" u="none" strike="noStrike" cap="none" normalizeH="0" baseline="0" smtClean="0">
            <a:ln>
              <a:noFill/>
            </a:ln>
            <a:solidFill>
              <a:schemeClr val="tx1"/>
            </a:solidFill>
            <a:effectLst/>
            <a:latin typeface="Arial" pitchFamily="34" charset="0"/>
          </a:defRPr>
        </a:defPPr>
      </a:lstStyle>
    </a:lnDef>
  </a:objectDefaults>
  <a:extraClrSchemeLst>
    <a:extraClrScheme>
      <a:clrScheme name="3_Diapo de titr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Diapo de titr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Diapo de titr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Diapo de titr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Diapo de titr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Diapo de titr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Diapo de titr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Diapo de titr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Diapo de titr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Diapo de titr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Diapo de titr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Diapo de titr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5499</TotalTime>
  <Words>1583</Words>
  <Application>Microsoft Office PowerPoint</Application>
  <PresentationFormat>Affichage à l'écran (4:3)</PresentationFormat>
  <Paragraphs>153</Paragraphs>
  <Slides>12</Slides>
  <Notes>12</Notes>
  <HiddenSlides>0</HiddenSlides>
  <MMClips>0</MMClips>
  <ScaleCrop>false</ScaleCrop>
  <HeadingPairs>
    <vt:vector size="4" baseType="variant">
      <vt:variant>
        <vt:lpstr>Thème</vt:lpstr>
      </vt:variant>
      <vt:variant>
        <vt:i4>2</vt:i4>
      </vt:variant>
      <vt:variant>
        <vt:lpstr>Titres des diapositives</vt:lpstr>
      </vt:variant>
      <vt:variant>
        <vt:i4>12</vt:i4>
      </vt:variant>
    </vt:vector>
  </HeadingPairs>
  <TitlesOfParts>
    <vt:vector size="14" baseType="lpstr">
      <vt:lpstr>3_Diapo de titre</vt:lpstr>
      <vt:lpstr>1_page de titre</vt:lpstr>
      <vt:lpstr>Collèges  Rentrée 2015</vt:lpstr>
      <vt:lpstr>La refondation en marche</vt:lpstr>
      <vt:lpstr>Les évolutions au collège Année scolaire 2015-2016</vt:lpstr>
      <vt:lpstr>L’enseignement moral et civique Un programme de cycle</vt:lpstr>
      <vt:lpstr>Le parcours citoyen</vt:lpstr>
      <vt:lpstr>Le parcours Avenir</vt:lpstr>
      <vt:lpstr>Le parcours d’éducation artistique et culturelle</vt:lpstr>
      <vt:lpstr>L’accompagnement pédagogique</vt:lpstr>
      <vt:lpstr>Rendre le redoublement exceptionnel</vt:lpstr>
      <vt:lpstr>Évolution des instances pédagogiques</vt:lpstr>
      <vt:lpstr>Une réflexion à engager sur l’évaluation</vt:lpstr>
      <vt:lpstr> Généralisation de la nouvelle politique d’éducation prioritaire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Utilisateur</dc:creator>
  <cp:lastModifiedBy>BC A1-2 </cp:lastModifiedBy>
  <cp:revision>288</cp:revision>
  <cp:lastPrinted>2015-08-21T13:52:46Z</cp:lastPrinted>
  <dcterms:created xsi:type="dcterms:W3CDTF">2014-07-08T12:19:38Z</dcterms:created>
  <dcterms:modified xsi:type="dcterms:W3CDTF">2015-08-27T06:56:34Z</dcterms:modified>
</cp:coreProperties>
</file>